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78" r:id="rId3"/>
    <p:sldId id="301" r:id="rId4"/>
    <p:sldId id="315" r:id="rId5"/>
    <p:sldId id="333" r:id="rId6"/>
    <p:sldId id="300" r:id="rId7"/>
    <p:sldId id="292" r:id="rId8"/>
    <p:sldId id="279" r:id="rId9"/>
    <p:sldId id="325" r:id="rId10"/>
    <p:sldId id="334" r:id="rId11"/>
    <p:sldId id="326" r:id="rId12"/>
    <p:sldId id="335" r:id="rId13"/>
    <p:sldId id="336" r:id="rId14"/>
    <p:sldId id="281" r:id="rId15"/>
    <p:sldId id="257" r:id="rId16"/>
    <p:sldId id="327" r:id="rId17"/>
    <p:sldId id="307" r:id="rId18"/>
    <p:sldId id="314" r:id="rId19"/>
    <p:sldId id="316" r:id="rId20"/>
    <p:sldId id="322" r:id="rId21"/>
    <p:sldId id="329" r:id="rId22"/>
    <p:sldId id="282" r:id="rId23"/>
    <p:sldId id="308" r:id="rId24"/>
    <p:sldId id="332" r:id="rId25"/>
    <p:sldId id="305" r:id="rId26"/>
    <p:sldId id="283" r:id="rId27"/>
    <p:sldId id="337" r:id="rId28"/>
    <p:sldId id="330" r:id="rId29"/>
    <p:sldId id="284" r:id="rId30"/>
    <p:sldId id="317" r:id="rId31"/>
    <p:sldId id="331" r:id="rId32"/>
    <p:sldId id="320" r:id="rId33"/>
    <p:sldId id="285" r:id="rId34"/>
    <p:sldId id="287" r:id="rId35"/>
    <p:sldId id="290" r:id="rId36"/>
    <p:sldId id="294" r:id="rId37"/>
    <p:sldId id="286" r:id="rId38"/>
    <p:sldId id="328" r:id="rId39"/>
    <p:sldId id="293" r:id="rId40"/>
  </p:sldIdLst>
  <p:sldSz cx="9144000" cy="6858000" type="screen4x3"/>
  <p:notesSz cx="6797675" cy="9928225"/>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897631"/>
    <a:srgbClr val="2532B1"/>
    <a:srgbClr val="17365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4673" autoAdjust="0"/>
  </p:normalViewPr>
  <p:slideViewPr>
    <p:cSldViewPr>
      <p:cViewPr>
        <p:scale>
          <a:sx n="83" d="100"/>
          <a:sy n="83" d="100"/>
        </p:scale>
        <p:origin x="-2412" y="-6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E7188B53-2CB4-4FAC-8528-7C513AA9A5B4}" type="datetimeFigureOut">
              <a:rPr lang="nl-NL"/>
              <a:pPr>
                <a:defRPr/>
              </a:pPr>
              <a:t>29-11-2016</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03205E13-ACEF-458D-9FDF-7998BC793A12}" type="slidenum">
              <a:rPr lang="nl-NL"/>
              <a:pPr>
                <a:defRPr/>
              </a:pPr>
              <a:t>‹nr.›</a:t>
            </a:fld>
            <a:endParaRPr lang="nl-NL"/>
          </a:p>
        </p:txBody>
      </p:sp>
    </p:spTree>
    <p:extLst>
      <p:ext uri="{BB962C8B-B14F-4D97-AF65-F5344CB8AC3E}">
        <p14:creationId xmlns:p14="http://schemas.microsoft.com/office/powerpoint/2010/main" xmlns="" val="208525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nl-NL"/>
          </a:p>
        </p:txBody>
      </p:sp>
      <p:sp>
        <p:nvSpPr>
          <p:cNvPr id="3" name="Tijdelijke aanduiding voor datum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E62982BB-217B-4B30-B407-C2966CA83231}" type="datetimeFigureOut">
              <a:rPr lang="nl-NL"/>
              <a:pPr>
                <a:defRPr/>
              </a:pPr>
              <a:t>29-11-2016</a:t>
            </a:fld>
            <a:endParaRPr lang="nl-NL"/>
          </a:p>
        </p:txBody>
      </p:sp>
      <p:sp>
        <p:nvSpPr>
          <p:cNvPr id="4" name="Tijdelijke aanduiding voor dia-afbeelding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nl-NL"/>
          </a:p>
        </p:txBody>
      </p:sp>
      <p:sp>
        <p:nvSpPr>
          <p:cNvPr id="7" name="Tijdelijke aanduiding voor dia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eaLnBrk="1" hangingPunct="1">
              <a:defRPr sz="1200">
                <a:cs typeface="Arial" panose="020B0604020202020204" pitchFamily="34" charset="0"/>
              </a:defRPr>
            </a:lvl1pPr>
          </a:lstStyle>
          <a:p>
            <a:pPr>
              <a:defRPr/>
            </a:pPr>
            <a:fld id="{DB2CB248-731A-4A79-9892-BC301209AA78}" type="slidenum">
              <a:rPr lang="nl-NL"/>
              <a:pPr>
                <a:defRPr/>
              </a:pPr>
              <a:t>‹nr.›</a:t>
            </a:fld>
            <a:endParaRPr lang="nl-NL"/>
          </a:p>
        </p:txBody>
      </p:sp>
    </p:spTree>
    <p:extLst>
      <p:ext uri="{BB962C8B-B14F-4D97-AF65-F5344CB8AC3E}">
        <p14:creationId xmlns:p14="http://schemas.microsoft.com/office/powerpoint/2010/main" xmlns="" val="3582738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64C503B-7158-4F0B-AE1F-5F75A1E80B59}" type="slidenum">
              <a:rPr lang="nl-NL" altLang="nl-NL" smtClean="0"/>
              <a:pPr eaLnBrk="1" hangingPunct="1"/>
              <a:t>6</a:t>
            </a:fld>
            <a:endParaRPr lang="nl-NL"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41988"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F363622-0C94-4D26-99E0-0E5B249AC338}" type="slidenum">
              <a:rPr lang="nl-NL" altLang="nl-NL" smtClean="0"/>
              <a:pPr eaLnBrk="1" hangingPunct="1"/>
              <a:t>9</a:t>
            </a:fld>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43012"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9100C6F-5BD9-4604-B5C3-AC704A398070}" type="slidenum">
              <a:rPr lang="nl-NL" altLang="nl-NL" smtClean="0"/>
              <a:pPr eaLnBrk="1" hangingPunct="1"/>
              <a:t>11</a:t>
            </a:fld>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Annette vertellen: Inner Wheel is een netwerk van ruim 2600 enthousiaste en ondernemende leden. In principe zijn wij een vrouwenorganisatie, maar sinds vorig jaar is het ook mogelijk dat mannen lid worden. Wereldwijd hebben wij meer dan 103.000 leden. </a:t>
            </a:r>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EAA2BFE-EF27-4C72-B8FB-3838D3424090}" type="slidenum">
              <a:rPr lang="nl-NL" altLang="nl-NL" smtClean="0"/>
              <a:pPr eaLnBrk="1" hangingPunct="1"/>
              <a:t>15</a:t>
            </a:fld>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45060"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5641FE5-1DA4-4FE8-973F-A204A7620A0D}" type="slidenum">
              <a:rPr lang="nl-NL" altLang="nl-NL" smtClean="0"/>
              <a:pPr eaLnBrk="1" hangingPunct="1"/>
              <a:t>22</a:t>
            </a:fld>
            <a:endParaRPr lang="nl-NL"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5460085-F89A-438A-BC4F-514166264413}" type="slidenum">
              <a:rPr lang="nl-NL" altLang="nl-NL" smtClean="0"/>
              <a:pPr eaLnBrk="1" hangingPunct="1"/>
              <a:t>38</a:t>
            </a:fld>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094BE1F8-9F51-454C-A7AB-B18E500C9019}" type="datetimeFigureOut">
              <a:rPr lang="nl-NL"/>
              <a:pPr>
                <a:defRPr/>
              </a:pPr>
              <a:t>29-11-2016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C6A573C-FCA1-4E9C-B6B3-69CF4BCBBB02}" type="slidenum">
              <a:rPr lang="nl-NL"/>
              <a:pPr>
                <a:defRPr/>
              </a:pPr>
              <a:t>‹nr.›</a:t>
            </a:fld>
            <a:endParaRPr lang="nl-NL"/>
          </a:p>
        </p:txBody>
      </p:sp>
    </p:spTree>
    <p:extLst>
      <p:ext uri="{BB962C8B-B14F-4D97-AF65-F5344CB8AC3E}">
        <p14:creationId xmlns:p14="http://schemas.microsoft.com/office/powerpoint/2010/main" xmlns="" val="110634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B644FB97-284C-4C98-AA43-F31B64C8F98C}" type="datetimeFigureOut">
              <a:rPr lang="nl-NL"/>
              <a:pPr>
                <a:defRPr/>
              </a:pPr>
              <a:t>29-11-2016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C3B7C4A-EFEE-4065-A579-B18ED316D9C2}" type="slidenum">
              <a:rPr lang="nl-NL"/>
              <a:pPr>
                <a:defRPr/>
              </a:pPr>
              <a:t>‹nr.›</a:t>
            </a:fld>
            <a:endParaRPr lang="nl-NL"/>
          </a:p>
        </p:txBody>
      </p:sp>
    </p:spTree>
    <p:extLst>
      <p:ext uri="{BB962C8B-B14F-4D97-AF65-F5344CB8AC3E}">
        <p14:creationId xmlns:p14="http://schemas.microsoft.com/office/powerpoint/2010/main" xmlns="" val="16902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2B563BF-2E36-4864-8346-510B2AEAC7C7}" type="datetimeFigureOut">
              <a:rPr lang="nl-NL"/>
              <a:pPr>
                <a:defRPr/>
              </a:pPr>
              <a:t>29-11-2016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A5DAE4B-7091-4372-89F8-FCB443107C8D}" type="slidenum">
              <a:rPr lang="nl-NL"/>
              <a:pPr>
                <a:defRPr/>
              </a:pPr>
              <a:t>‹nr.›</a:t>
            </a:fld>
            <a:endParaRPr lang="nl-NL"/>
          </a:p>
        </p:txBody>
      </p:sp>
    </p:spTree>
    <p:extLst>
      <p:ext uri="{BB962C8B-B14F-4D97-AF65-F5344CB8AC3E}">
        <p14:creationId xmlns:p14="http://schemas.microsoft.com/office/powerpoint/2010/main" xmlns="" val="358559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A3D44B1-9803-4D70-87B5-E652A51BC25B}" type="datetimeFigureOut">
              <a:rPr lang="nl-NL"/>
              <a:pPr>
                <a:defRPr/>
              </a:pPr>
              <a:t>29-11-2016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A36AFF2-B127-4555-9244-C57D4D8A7575}" type="slidenum">
              <a:rPr lang="nl-NL"/>
              <a:pPr>
                <a:defRPr/>
              </a:pPr>
              <a:t>‹nr.›</a:t>
            </a:fld>
            <a:endParaRPr lang="nl-NL"/>
          </a:p>
        </p:txBody>
      </p:sp>
    </p:spTree>
    <p:extLst>
      <p:ext uri="{BB962C8B-B14F-4D97-AF65-F5344CB8AC3E}">
        <p14:creationId xmlns:p14="http://schemas.microsoft.com/office/powerpoint/2010/main" xmlns="" val="44430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61B3558B-A06A-4ECE-A3E2-AF4B38768B35}" type="datetimeFigureOut">
              <a:rPr lang="nl-NL"/>
              <a:pPr>
                <a:defRPr/>
              </a:pPr>
              <a:t>29-11-2016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FD78C54-F967-48CD-9769-5039E8693CE2}" type="slidenum">
              <a:rPr lang="nl-NL"/>
              <a:pPr>
                <a:defRPr/>
              </a:pPr>
              <a:t>‹nr.›</a:t>
            </a:fld>
            <a:endParaRPr lang="nl-NL"/>
          </a:p>
        </p:txBody>
      </p:sp>
    </p:spTree>
    <p:extLst>
      <p:ext uri="{BB962C8B-B14F-4D97-AF65-F5344CB8AC3E}">
        <p14:creationId xmlns:p14="http://schemas.microsoft.com/office/powerpoint/2010/main" xmlns="" val="171377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D40BFD05-B0ED-4CCF-A717-CF86E4FC008F}" type="datetimeFigureOut">
              <a:rPr lang="nl-NL"/>
              <a:pPr>
                <a:defRPr/>
              </a:pPr>
              <a:t>29-11-2016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0FF0508-17CD-4889-BBC4-591E415BD20A}" type="slidenum">
              <a:rPr lang="nl-NL"/>
              <a:pPr>
                <a:defRPr/>
              </a:pPr>
              <a:t>‹nr.›</a:t>
            </a:fld>
            <a:endParaRPr lang="nl-NL"/>
          </a:p>
        </p:txBody>
      </p:sp>
    </p:spTree>
    <p:extLst>
      <p:ext uri="{BB962C8B-B14F-4D97-AF65-F5344CB8AC3E}">
        <p14:creationId xmlns:p14="http://schemas.microsoft.com/office/powerpoint/2010/main" xmlns="" val="68455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C7624360-FB0D-4091-8DDD-CDBB994790AC}" type="datetimeFigureOut">
              <a:rPr lang="nl-NL"/>
              <a:pPr>
                <a:defRPr/>
              </a:pPr>
              <a:t>29-11-2016</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4EE808AA-3E85-4998-9516-9CE241ABDB22}" type="slidenum">
              <a:rPr lang="nl-NL"/>
              <a:pPr>
                <a:defRPr/>
              </a:pPr>
              <a:t>‹nr.›</a:t>
            </a:fld>
            <a:endParaRPr lang="nl-NL"/>
          </a:p>
        </p:txBody>
      </p:sp>
    </p:spTree>
    <p:extLst>
      <p:ext uri="{BB962C8B-B14F-4D97-AF65-F5344CB8AC3E}">
        <p14:creationId xmlns:p14="http://schemas.microsoft.com/office/powerpoint/2010/main" xmlns="" val="21437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691B4595-FD8B-4AC8-8650-0A9FD807F7B8}" type="datetimeFigureOut">
              <a:rPr lang="nl-NL"/>
              <a:pPr>
                <a:defRPr/>
              </a:pPr>
              <a:t>29-11-2016</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496ACFD-C21D-4B74-8D51-3A78FD6A558F}" type="slidenum">
              <a:rPr lang="nl-NL"/>
              <a:pPr>
                <a:defRPr/>
              </a:pPr>
              <a:t>‹nr.›</a:t>
            </a:fld>
            <a:endParaRPr lang="nl-NL"/>
          </a:p>
        </p:txBody>
      </p:sp>
    </p:spTree>
    <p:extLst>
      <p:ext uri="{BB962C8B-B14F-4D97-AF65-F5344CB8AC3E}">
        <p14:creationId xmlns:p14="http://schemas.microsoft.com/office/powerpoint/2010/main" xmlns="" val="9209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5A25B95-37E7-4004-BB9D-0512001382D3}" type="datetimeFigureOut">
              <a:rPr lang="nl-NL"/>
              <a:pPr>
                <a:defRPr/>
              </a:pPr>
              <a:t>29-11-2016</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F70096E2-EE12-4C09-AFB7-6C83E7EB5AEB}" type="slidenum">
              <a:rPr lang="nl-NL"/>
              <a:pPr>
                <a:defRPr/>
              </a:pPr>
              <a:t>‹nr.›</a:t>
            </a:fld>
            <a:endParaRPr lang="nl-NL"/>
          </a:p>
        </p:txBody>
      </p:sp>
    </p:spTree>
    <p:extLst>
      <p:ext uri="{BB962C8B-B14F-4D97-AF65-F5344CB8AC3E}">
        <p14:creationId xmlns:p14="http://schemas.microsoft.com/office/powerpoint/2010/main" xmlns="" val="160165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E2C7973-FE43-4EB3-8FE7-B3950FF04A07}" type="datetimeFigureOut">
              <a:rPr lang="nl-NL"/>
              <a:pPr>
                <a:defRPr/>
              </a:pPr>
              <a:t>29-11-2016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375872D-A1EE-4D10-A500-56D8A8EB3E0A}" type="slidenum">
              <a:rPr lang="nl-NL"/>
              <a:pPr>
                <a:defRPr/>
              </a:pPr>
              <a:t>‹nr.›</a:t>
            </a:fld>
            <a:endParaRPr lang="nl-NL"/>
          </a:p>
        </p:txBody>
      </p:sp>
    </p:spTree>
    <p:extLst>
      <p:ext uri="{BB962C8B-B14F-4D97-AF65-F5344CB8AC3E}">
        <p14:creationId xmlns:p14="http://schemas.microsoft.com/office/powerpoint/2010/main" xmlns="" val="240825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14D6886-C0DB-4A6F-8FAD-B23D06444607}" type="datetimeFigureOut">
              <a:rPr lang="nl-NL"/>
              <a:pPr>
                <a:defRPr/>
              </a:pPr>
              <a:t>29-11-2016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35D74CD-0D24-4DBE-BE51-88624C9CFE3F}" type="slidenum">
              <a:rPr lang="nl-NL"/>
              <a:pPr>
                <a:defRPr/>
              </a:pPr>
              <a:t>‹nr.›</a:t>
            </a:fld>
            <a:endParaRPr lang="nl-NL"/>
          </a:p>
        </p:txBody>
      </p:sp>
    </p:spTree>
    <p:extLst>
      <p:ext uri="{BB962C8B-B14F-4D97-AF65-F5344CB8AC3E}">
        <p14:creationId xmlns:p14="http://schemas.microsoft.com/office/powerpoint/2010/main" xmlns="" val="92409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2051"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0104192-C145-4522-B2B4-1609C6E2FC8B}" type="datetimeFigureOut">
              <a:rPr lang="nl-NL"/>
              <a:pPr>
                <a:defRPr/>
              </a:pPr>
              <a:t>29-11-2016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6212DF19-2D2A-451F-B62D-44D33175F848}"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4.jpe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5.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png"/><Relationship Id="rId4" Type="http://schemas.openxmlformats.org/officeDocument/2006/relationships/image" Target="../media/image42.jpeg"/><Relationship Id="rId9"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7.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hyperlink" Target="http://www.innerwheel.n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png"/><Relationship Id="rId10" Type="http://schemas.openxmlformats.org/officeDocument/2006/relationships/image" Target="../media/image52.png"/><Relationship Id="rId4" Type="http://schemas.openxmlformats.org/officeDocument/2006/relationships/image" Target="../media/image3.jpe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png"/><Relationship Id="rId7"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2.jpe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image" Target="../media/image70.jpe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2.png"/><Relationship Id="rId4" Type="http://schemas.openxmlformats.org/officeDocument/2006/relationships/image" Target="../media/image67.jpeg"/><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4.png"/><Relationship Id="rId5" Type="http://schemas.openxmlformats.org/officeDocument/2006/relationships/image" Target="../media/image74.jpeg"/><Relationship Id="rId10" Type="http://schemas.openxmlformats.org/officeDocument/2006/relationships/image" Target="../media/image3.jpeg"/><Relationship Id="rId4" Type="http://schemas.openxmlformats.org/officeDocument/2006/relationships/image" Target="../media/image73.jpeg"/><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jpeg"/><Relationship Id="rId7"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80.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eg"/><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5.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3076" name="Afbeelding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988" y="24025"/>
            <a:ext cx="762620" cy="1176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hthoek 2"/>
          <p:cNvSpPr/>
          <p:nvPr/>
        </p:nvSpPr>
        <p:spPr>
          <a:xfrm>
            <a:off x="3736267" y="2633899"/>
            <a:ext cx="4536504" cy="2062103"/>
          </a:xfrm>
          <a:prstGeom prst="rect">
            <a:avLst/>
          </a:prstGeom>
        </p:spPr>
        <p:txBody>
          <a:bodyPr wrap="square">
            <a:spAutoFit/>
          </a:bodyPr>
          <a:lstStyle/>
          <a:p>
            <a:pPr algn="ctr" eaLnBrk="1" hangingPunct="1"/>
            <a:r>
              <a:rPr lang="en-US" altLang="nl-NL" sz="3600" b="1" dirty="0" smtClean="0">
                <a:solidFill>
                  <a:schemeClr val="bg2">
                    <a:lumMod val="50000"/>
                  </a:schemeClr>
                </a:solidFill>
                <a:latin typeface="Traditional Arabic" panose="02020603050405020304" pitchFamily="18" charset="-78"/>
                <a:cs typeface="Traditional Arabic" panose="02020603050405020304" pitchFamily="18" charset="-78"/>
              </a:rPr>
              <a:t>INNER WHEEL </a:t>
            </a:r>
          </a:p>
          <a:p>
            <a:pPr algn="ctr" eaLnBrk="1" hangingPunct="1"/>
            <a:endParaRPr lang="en-US" altLang="nl-NL" sz="3600" dirty="0" smtClean="0">
              <a:solidFill>
                <a:schemeClr val="bg2">
                  <a:lumMod val="50000"/>
                </a:schemeClr>
              </a:solidFill>
              <a:latin typeface="Verdana" pitchFamily="34" charset="0"/>
            </a:endParaRPr>
          </a:p>
          <a:p>
            <a:pPr algn="ctr" eaLnBrk="1" hangingPunct="1"/>
            <a:r>
              <a:rPr lang="en-US" altLang="nl-NL" sz="2800" dirty="0" smtClean="0">
                <a:solidFill>
                  <a:schemeClr val="bg2">
                    <a:lumMod val="50000"/>
                  </a:schemeClr>
                </a:solidFill>
                <a:latin typeface="Verdana" pitchFamily="34" charset="0"/>
              </a:rPr>
              <a:t>INTRODUCTIE OVER DEZE ORGANISATIE</a:t>
            </a:r>
            <a:endParaRPr lang="nl-NL" altLang="nl-NL" sz="2800" dirty="0">
              <a:solidFill>
                <a:schemeClr val="bg2">
                  <a:lumMod val="50000"/>
                </a:schemeClr>
              </a:solidFill>
              <a:latin typeface="Verdana" pitchFamily="34" charset="0"/>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2298" y="1700808"/>
            <a:ext cx="3189622" cy="31896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
        <p:nvSpPr>
          <p:cNvPr id="8" name="Tekstvak 7"/>
          <p:cNvSpPr txBox="1"/>
          <p:nvPr/>
        </p:nvSpPr>
        <p:spPr>
          <a:xfrm>
            <a:off x="2218631" y="1336412"/>
            <a:ext cx="4706738" cy="584775"/>
          </a:xfrm>
          <a:prstGeom prst="rect">
            <a:avLst/>
          </a:prstGeom>
          <a:noFill/>
        </p:spPr>
        <p:txBody>
          <a:bodyPr wrap="none" rtlCol="0">
            <a:spAutoFit/>
          </a:bodyPr>
          <a:lstStyle/>
          <a:p>
            <a:r>
              <a:rPr lang="nl-NL" sz="3200" dirty="0" smtClean="0">
                <a:solidFill>
                  <a:srgbClr val="897631"/>
                </a:solidFill>
                <a:latin typeface="Verdana" panose="020B0604030504040204" pitchFamily="34" charset="0"/>
                <a:ea typeface="Verdana" panose="020B0604030504040204" pitchFamily="34" charset="0"/>
                <a:cs typeface="Verdana" panose="020B0604030504040204" pitchFamily="34" charset="0"/>
              </a:rPr>
              <a:t>Extension Commissie </a:t>
            </a:r>
            <a:endParaRPr lang="nl-NL" sz="3200" dirty="0">
              <a:solidFill>
                <a:srgbClr val="89763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Afbeelding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20455" y="1923475"/>
            <a:ext cx="5924424" cy="4443318"/>
          </a:xfrm>
          <a:prstGeom prst="rect">
            <a:avLst/>
          </a:prstGeom>
        </p:spPr>
      </p:pic>
    </p:spTree>
    <p:extLst>
      <p:ext uri="{BB962C8B-B14F-4D97-AF65-F5344CB8AC3E}">
        <p14:creationId xmlns:p14="http://schemas.microsoft.com/office/powerpoint/2010/main" xmlns="" val="214762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6"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637787" y="2005572"/>
            <a:ext cx="5868426" cy="4338741"/>
          </a:xfrm>
          <a:prstGeom prst="rect">
            <a:avLst/>
          </a:prstGeom>
        </p:spPr>
      </p:pic>
      <p:pic>
        <p:nvPicPr>
          <p:cNvPr id="9" name="Afbeelding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
        <p:nvSpPr>
          <p:cNvPr id="3" name="Tekstvak 2"/>
          <p:cNvSpPr txBox="1"/>
          <p:nvPr/>
        </p:nvSpPr>
        <p:spPr>
          <a:xfrm>
            <a:off x="2847037" y="1254097"/>
            <a:ext cx="3332964" cy="646331"/>
          </a:xfrm>
          <a:prstGeom prst="rect">
            <a:avLst/>
          </a:prstGeom>
          <a:noFill/>
        </p:spPr>
        <p:txBody>
          <a:bodyPr wrap="none" rtlCol="0">
            <a:spAutoFit/>
          </a:bodyPr>
          <a:lstStyle/>
          <a:p>
            <a:r>
              <a:rPr lang="nl-NL" sz="3600" dirty="0" smtClean="0">
                <a:solidFill>
                  <a:srgbClr val="897631"/>
                </a:solidFill>
                <a:latin typeface="Verdana" panose="020B0604030504040204" pitchFamily="34" charset="0"/>
                <a:ea typeface="Verdana" panose="020B0604030504040204" pitchFamily="34" charset="0"/>
                <a:cs typeface="Verdana" panose="020B0604030504040204" pitchFamily="34" charset="0"/>
              </a:rPr>
              <a:t>Pr Commissie</a:t>
            </a:r>
            <a:endParaRPr lang="nl-NL" sz="3600" dirty="0">
              <a:solidFill>
                <a:srgbClr val="89763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2183"/>
            <a:ext cx="9073008" cy="6798713"/>
          </a:xfrm>
          <a:prstGeom prst="rect">
            <a:avLst/>
          </a:prstGeom>
        </p:spPr>
      </p:pic>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
        <p:nvSpPr>
          <p:cNvPr id="8" name="Tekstvak 7"/>
          <p:cNvSpPr txBox="1"/>
          <p:nvPr/>
        </p:nvSpPr>
        <p:spPr>
          <a:xfrm>
            <a:off x="3059832" y="1412776"/>
            <a:ext cx="3218382" cy="523220"/>
          </a:xfrm>
          <a:prstGeom prst="rect">
            <a:avLst/>
          </a:prstGeom>
          <a:noFill/>
        </p:spPr>
        <p:txBody>
          <a:bodyPr wrap="none" rtlCol="0">
            <a:spAutoFit/>
          </a:bodyPr>
          <a:lstStyle/>
          <a:p>
            <a:r>
              <a:rPr lang="nl-NL" sz="2800" dirty="0" smtClean="0">
                <a:solidFill>
                  <a:srgbClr val="897631"/>
                </a:solidFill>
                <a:latin typeface="Verdana" panose="020B0604030504040204" pitchFamily="34" charset="0"/>
                <a:ea typeface="Verdana" panose="020B0604030504040204" pitchFamily="34" charset="0"/>
                <a:cs typeface="Verdana" panose="020B0604030504040204" pitchFamily="34" charset="0"/>
              </a:rPr>
              <a:t>Redactie Kroniek</a:t>
            </a:r>
            <a:endParaRPr lang="nl-NL" sz="2800" dirty="0">
              <a:solidFill>
                <a:srgbClr val="89763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ttp://www.innerwheel.nl/images/kroniek%20redactie%202%20websit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41413" y="2182217"/>
            <a:ext cx="5261174" cy="43537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136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2183"/>
            <a:ext cx="9073008" cy="6798713"/>
          </a:xfrm>
          <a:prstGeom prst="rect">
            <a:avLst/>
          </a:prstGeom>
        </p:spPr>
      </p:pic>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2050" name="Picture 2" descr="http://www.innerwheel.nl/images/johanna%20hamburger%20stichting%2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35769" y="2060848"/>
            <a:ext cx="6228750" cy="32960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kstvak 8"/>
          <p:cNvSpPr txBox="1"/>
          <p:nvPr/>
        </p:nvSpPr>
        <p:spPr>
          <a:xfrm>
            <a:off x="2153494" y="1319175"/>
            <a:ext cx="4793300" cy="461665"/>
          </a:xfrm>
          <a:prstGeom prst="rect">
            <a:avLst/>
          </a:prstGeom>
          <a:noFill/>
        </p:spPr>
        <p:txBody>
          <a:bodyPr wrap="none" rtlCol="0">
            <a:spAutoFit/>
          </a:bodyPr>
          <a:lstStyle/>
          <a:p>
            <a:r>
              <a:rPr lang="nl-NL" sz="2400" dirty="0" smtClean="0">
                <a:solidFill>
                  <a:srgbClr val="897631"/>
                </a:solidFill>
                <a:latin typeface="Verdana" panose="020B0604030504040204" pitchFamily="34" charset="0"/>
                <a:ea typeface="Verdana" panose="020B0604030504040204" pitchFamily="34" charset="0"/>
                <a:cs typeface="Verdana" panose="020B0604030504040204" pitchFamily="34" charset="0"/>
              </a:rPr>
              <a:t>Johanna Hamburger Stichting</a:t>
            </a:r>
            <a:endParaRPr lang="nl-NL" sz="2400" dirty="0">
              <a:solidFill>
                <a:srgbClr val="89763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01637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8" name="Tekstvak 5"/>
          <p:cNvSpPr txBox="1">
            <a:spLocks noChangeArrowheads="1"/>
          </p:cNvSpPr>
          <p:nvPr/>
        </p:nvSpPr>
        <p:spPr bwMode="auto">
          <a:xfrm>
            <a:off x="900113" y="2565400"/>
            <a:ext cx="7127875" cy="3786188"/>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lnSpc>
                <a:spcPct val="150000"/>
              </a:lnSpc>
              <a:defRPr/>
            </a:pPr>
            <a:r>
              <a:rPr lang="nl-NL" sz="2000" dirty="0" smtClean="0">
                <a:solidFill>
                  <a:srgbClr val="897631"/>
                </a:solidFill>
                <a:latin typeface="Verdana" pitchFamily="34" charset="0"/>
                <a:ea typeface="Verdana" pitchFamily="34" charset="0"/>
                <a:cs typeface="Verdana" pitchFamily="34" charset="0"/>
              </a:rPr>
              <a:t>Inner Wheel Nederland: </a:t>
            </a: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Is een actieve, zelfstandige serviceorganisatie</a:t>
            </a: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Is aangesloten bij International Inner Wheel </a:t>
            </a: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Heeft zitting in een platform voor service organisaties </a:t>
            </a:r>
          </a:p>
          <a:p>
            <a:pPr marL="342900" indent="-342900" eaLnBrk="1" hangingPunct="1">
              <a:lnSpc>
                <a:spcPct val="150000"/>
              </a:lnSpc>
              <a:buFont typeface="Wingdings" pitchFamily="2" charset="2"/>
              <a:buChar char="Ø"/>
              <a:defRPr/>
            </a:pPr>
            <a:endParaRPr lang="nl-NL" sz="2000" dirty="0" smtClean="0">
              <a:solidFill>
                <a:srgbClr val="897631"/>
              </a:solidFill>
              <a:latin typeface="Verdana" pitchFamily="34" charset="0"/>
              <a:ea typeface="Verdana" pitchFamily="34" charset="0"/>
              <a:cs typeface="Verdana" pitchFamily="34" charset="0"/>
            </a:endParaRPr>
          </a:p>
          <a:p>
            <a:pPr marL="0" indent="0" eaLnBrk="1" hangingPunct="1">
              <a:lnSpc>
                <a:spcPct val="150000"/>
              </a:lnSpc>
              <a:defRPr/>
            </a:pPr>
            <a:r>
              <a:rPr lang="nl-NL" sz="2000" dirty="0" smtClean="0">
                <a:solidFill>
                  <a:srgbClr val="897631"/>
                </a:solidFill>
                <a:latin typeface="Verdana" pitchFamily="34" charset="0"/>
                <a:ea typeface="Verdana" pitchFamily="34" charset="0"/>
                <a:cs typeface="Verdana" pitchFamily="34" charset="0"/>
              </a:rPr>
              <a:t>Het landelijk bestuur heeft een adviserende en coördinerende rol </a:t>
            </a:r>
            <a:endParaRPr lang="nl-NL" sz="2000" dirty="0" smtClean="0">
              <a:solidFill>
                <a:srgbClr val="897631"/>
              </a:solidFill>
              <a:latin typeface="+mn-lt"/>
            </a:endParaRPr>
          </a:p>
        </p:txBody>
      </p:sp>
      <p:sp>
        <p:nvSpPr>
          <p:cNvPr id="13317" name="Tekstvak 1"/>
          <p:cNvSpPr txBox="1">
            <a:spLocks noChangeArrowheads="1"/>
          </p:cNvSpPr>
          <p:nvPr/>
        </p:nvSpPr>
        <p:spPr bwMode="auto">
          <a:xfrm>
            <a:off x="1618506" y="1412776"/>
            <a:ext cx="56419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STRUCTUUR </a:t>
            </a:r>
            <a:br>
              <a:rPr lang="en-US" altLang="nl-NL" sz="2800" dirty="0">
                <a:solidFill>
                  <a:srgbClr val="897631"/>
                </a:solidFill>
                <a:latin typeface="Verdana" pitchFamily="34" charset="0"/>
              </a:rPr>
            </a:br>
            <a:r>
              <a:rPr lang="en-US" altLang="nl-NL" sz="2800" dirty="0">
                <a:solidFill>
                  <a:srgbClr val="897631"/>
                </a:solidFill>
                <a:latin typeface="Verdana" pitchFamily="34" charset="0"/>
              </a:rPr>
              <a:t>INNER WHEEL NEDERLAND</a:t>
            </a:r>
            <a:endParaRPr lang="nl-NL" altLang="nl-NL" sz="2800" dirty="0">
              <a:solidFill>
                <a:srgbClr val="897631"/>
              </a:solidFill>
              <a:latin typeface="Verdana" pitchFamily="34" charset="0"/>
            </a:endParaRPr>
          </a:p>
        </p:txBody>
      </p:sp>
      <p:pic>
        <p:nvPicPr>
          <p:cNvPr id="6"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1" name="Tekstvak 5"/>
          <p:cNvSpPr txBox="1">
            <a:spLocks noChangeArrowheads="1"/>
          </p:cNvSpPr>
          <p:nvPr/>
        </p:nvSpPr>
        <p:spPr bwMode="auto">
          <a:xfrm>
            <a:off x="900113" y="2544763"/>
            <a:ext cx="7127875" cy="2862262"/>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lnSpc>
                <a:spcPct val="150000"/>
              </a:lnSpc>
              <a:defRPr/>
            </a:pPr>
            <a:r>
              <a:rPr lang="nl-NL" sz="2000" dirty="0" smtClean="0">
                <a:solidFill>
                  <a:srgbClr val="897631"/>
                </a:solidFill>
                <a:latin typeface="Verdana" pitchFamily="34" charset="0"/>
                <a:ea typeface="Verdana" pitchFamily="34" charset="0"/>
                <a:cs typeface="Verdana" pitchFamily="34" charset="0"/>
              </a:rPr>
              <a:t>Een serviceclub die staat voor:</a:t>
            </a: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Het bevorderen van vriendschap</a:t>
            </a:r>
            <a:endParaRPr lang="nl-NL" sz="2000" dirty="0">
              <a:solidFill>
                <a:srgbClr val="897631"/>
              </a:solidFill>
              <a:latin typeface="Verdana" pitchFamily="34" charset="0"/>
              <a:ea typeface="Verdana" pitchFamily="34" charset="0"/>
              <a:cs typeface="Verdana" pitchFamily="34" charset="0"/>
            </a:endParaRP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Het werven van fondsen</a:t>
            </a: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Internationale contacten</a:t>
            </a:r>
          </a:p>
          <a:p>
            <a:pPr marL="0" indent="0" algn="ctr" eaLnBrk="1" hangingPunct="1">
              <a:lnSpc>
                <a:spcPct val="150000"/>
              </a:lnSpc>
              <a:defRPr/>
            </a:pPr>
            <a:endParaRPr lang="en-US" sz="2000" dirty="0">
              <a:solidFill>
                <a:srgbClr val="897631"/>
              </a:solidFill>
              <a:latin typeface="+mn-lt"/>
            </a:endParaRPr>
          </a:p>
          <a:p>
            <a:pPr marL="0" indent="0" algn="ctr" eaLnBrk="1" hangingPunct="1">
              <a:lnSpc>
                <a:spcPct val="150000"/>
              </a:lnSpc>
              <a:defRPr/>
            </a:pPr>
            <a:endParaRPr lang="en-US" sz="2000" dirty="0" smtClean="0">
              <a:solidFill>
                <a:srgbClr val="897631"/>
              </a:solidFill>
              <a:latin typeface="+mn-lt"/>
            </a:endParaRPr>
          </a:p>
        </p:txBody>
      </p:sp>
      <p:sp>
        <p:nvSpPr>
          <p:cNvPr id="14341" name="Tekstvak 1"/>
          <p:cNvSpPr txBox="1">
            <a:spLocks noChangeArrowheads="1"/>
          </p:cNvSpPr>
          <p:nvPr/>
        </p:nvSpPr>
        <p:spPr bwMode="auto">
          <a:xfrm>
            <a:off x="1331640" y="1412776"/>
            <a:ext cx="56419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DOELSTELLING</a:t>
            </a:r>
            <a:br>
              <a:rPr lang="en-US" altLang="nl-NL" sz="2800" dirty="0">
                <a:solidFill>
                  <a:srgbClr val="897631"/>
                </a:solidFill>
                <a:latin typeface="Verdana" pitchFamily="34" charset="0"/>
              </a:rPr>
            </a:br>
            <a:r>
              <a:rPr lang="en-US" altLang="nl-NL" sz="2800" dirty="0">
                <a:solidFill>
                  <a:srgbClr val="897631"/>
                </a:solidFill>
                <a:latin typeface="Verdana" pitchFamily="34" charset="0"/>
              </a:rPr>
              <a:t>INNER WHEEL NEDERLAND</a:t>
            </a:r>
            <a:endParaRPr lang="nl-NL" altLang="nl-NL" sz="2800" dirty="0">
              <a:solidFill>
                <a:srgbClr val="897631"/>
              </a:solidFill>
              <a:latin typeface="Verdana" pitchFamily="34" charset="0"/>
            </a:endParaRPr>
          </a:p>
        </p:txBody>
      </p:sp>
      <p:pic>
        <p:nvPicPr>
          <p:cNvPr id="6"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kstvak 5"/>
          <p:cNvSpPr txBox="1">
            <a:spLocks noChangeArrowheads="1"/>
          </p:cNvSpPr>
          <p:nvPr/>
        </p:nvSpPr>
        <p:spPr bwMode="auto">
          <a:xfrm>
            <a:off x="1008063"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5365" name="Tekstvak 1"/>
          <p:cNvSpPr txBox="1">
            <a:spLocks noChangeArrowheads="1"/>
          </p:cNvSpPr>
          <p:nvPr/>
        </p:nvSpPr>
        <p:spPr bwMode="auto">
          <a:xfrm>
            <a:off x="1618506" y="1472946"/>
            <a:ext cx="5641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VOOR HET GOEDE DOEL</a:t>
            </a:r>
            <a:endParaRPr lang="nl-NL" altLang="nl-NL" sz="2800" dirty="0">
              <a:solidFill>
                <a:srgbClr val="897631"/>
              </a:solidFill>
              <a:latin typeface="Verdana" pitchFamily="34" charset="0"/>
            </a:endParaRPr>
          </a:p>
        </p:txBody>
      </p:sp>
      <p:sp>
        <p:nvSpPr>
          <p:cNvPr id="13" name="Tekstvak 5"/>
          <p:cNvSpPr txBox="1">
            <a:spLocks noChangeArrowheads="1"/>
          </p:cNvSpPr>
          <p:nvPr/>
        </p:nvSpPr>
        <p:spPr bwMode="auto">
          <a:xfrm>
            <a:off x="1029815" y="2565782"/>
            <a:ext cx="7127875" cy="2400300"/>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Activiteiten om gelden bijeen te brengen</a:t>
            </a:r>
            <a:endParaRPr lang="nl-NL" sz="2000" dirty="0">
              <a:solidFill>
                <a:srgbClr val="897631"/>
              </a:solidFill>
              <a:latin typeface="Verdana" pitchFamily="34" charset="0"/>
              <a:ea typeface="Verdana" pitchFamily="34" charset="0"/>
              <a:cs typeface="Verdana" pitchFamily="34" charset="0"/>
            </a:endParaRP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‘Handen uit de mouwen’ projecten</a:t>
            </a: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Inzetten voor NL doet </a:t>
            </a:r>
          </a:p>
          <a:p>
            <a:pPr marL="0" indent="0" algn="ctr" eaLnBrk="1" hangingPunct="1">
              <a:lnSpc>
                <a:spcPct val="150000"/>
              </a:lnSpc>
              <a:defRPr/>
            </a:pPr>
            <a:endParaRPr lang="en-US" sz="2000" dirty="0">
              <a:solidFill>
                <a:srgbClr val="897631"/>
              </a:solidFill>
              <a:latin typeface="+mn-lt"/>
            </a:endParaRPr>
          </a:p>
          <a:p>
            <a:pPr marL="0" indent="0" algn="ctr" eaLnBrk="1" hangingPunct="1">
              <a:lnSpc>
                <a:spcPct val="150000"/>
              </a:lnSpc>
              <a:defRPr/>
            </a:pPr>
            <a:endParaRPr lang="en-US" sz="2000" dirty="0" smtClean="0">
              <a:solidFill>
                <a:srgbClr val="897631"/>
              </a:solidFill>
              <a:latin typeface="+mn-lt"/>
            </a:endParaRPr>
          </a:p>
        </p:txBody>
      </p:sp>
      <p:pic>
        <p:nvPicPr>
          <p:cNvPr id="7"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kstvak 5"/>
          <p:cNvSpPr txBox="1">
            <a:spLocks noChangeArrowheads="1"/>
          </p:cNvSpPr>
          <p:nvPr/>
        </p:nvSpPr>
        <p:spPr bwMode="auto">
          <a:xfrm>
            <a:off x="1008063"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16388" name="Picture 2" descr="C:\Users\annette\AppData\Local\Microsoft\Windows\Temporary Internet Files\Low\Content.IE5\S44F2WLI\Bridgedrive 10 november 2012 lowres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4570615"/>
            <a:ext cx="278765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2" name="Picture 12" descr="http://www.deelmijnhobby.nl/media/BRIDGE/bridgetafe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48429" y="3458641"/>
            <a:ext cx="4269157" cy="3204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2041525"/>
            <a:ext cx="3433762"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9157" y="2058677"/>
            <a:ext cx="4192587" cy="2455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3" name="Tekstvak 1"/>
          <p:cNvSpPr txBox="1">
            <a:spLocks noChangeArrowheads="1"/>
          </p:cNvSpPr>
          <p:nvPr/>
        </p:nvSpPr>
        <p:spPr bwMode="auto">
          <a:xfrm>
            <a:off x="1709103" y="1412776"/>
            <a:ext cx="5641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BRIDGEN</a:t>
            </a:r>
            <a:endParaRPr lang="nl-NL" altLang="nl-NL" sz="2800" dirty="0">
              <a:solidFill>
                <a:srgbClr val="897631"/>
              </a:solidFill>
              <a:latin typeface="Verdana" pitchFamily="34" charset="0"/>
            </a:endParaRPr>
          </a:p>
        </p:txBody>
      </p:sp>
      <p:pic>
        <p:nvPicPr>
          <p:cNvPr id="9" name="Afbeelding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1" name="Afbeelding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7411" name="Tekstvak 5"/>
          <p:cNvSpPr txBox="1">
            <a:spLocks noChangeArrowheads="1"/>
          </p:cNvSpPr>
          <p:nvPr/>
        </p:nvSpPr>
        <p:spPr bwMode="auto">
          <a:xfrm>
            <a:off x="1008063"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sp>
        <p:nvSpPr>
          <p:cNvPr id="17414" name="Tekstvak 1"/>
          <p:cNvSpPr txBox="1">
            <a:spLocks noChangeArrowheads="1"/>
          </p:cNvSpPr>
          <p:nvPr/>
        </p:nvSpPr>
        <p:spPr bwMode="auto">
          <a:xfrm>
            <a:off x="1331639" y="1320949"/>
            <a:ext cx="5641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FUNDRAISING</a:t>
            </a:r>
            <a:endParaRPr lang="nl-NL" altLang="nl-NL" sz="2800" dirty="0">
              <a:solidFill>
                <a:srgbClr val="897631"/>
              </a:solidFill>
              <a:latin typeface="Verdana" pitchFamily="34" charset="0"/>
            </a:endParaRPr>
          </a:p>
        </p:txBody>
      </p:sp>
      <p:pic>
        <p:nvPicPr>
          <p:cNvPr id="6"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5484" y="2276872"/>
            <a:ext cx="4376516" cy="3573015"/>
          </a:xfrm>
          <a:prstGeom prst="rect">
            <a:avLst/>
          </a:prstGeom>
        </p:spPr>
      </p:pic>
      <p:pic>
        <p:nvPicPr>
          <p:cNvPr id="14" name="Afbeelding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16016" y="1844824"/>
            <a:ext cx="3657600" cy="2743200"/>
          </a:xfrm>
          <a:prstGeom prst="rect">
            <a:avLst/>
          </a:prstGeom>
        </p:spPr>
      </p:pic>
      <p:pic>
        <p:nvPicPr>
          <p:cNvPr id="3" name="Afbeelding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333592" y="3933056"/>
            <a:ext cx="3530388" cy="2724158"/>
          </a:xfrm>
          <a:prstGeom prst="rect">
            <a:avLst/>
          </a:prstGeom>
        </p:spPr>
      </p:pic>
      <p:pic>
        <p:nvPicPr>
          <p:cNvPr id="9" name="Afbeelding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32414" y="4454224"/>
            <a:ext cx="1572572" cy="222010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18436" name="Picture 11" descr="http://www.fabulousfaces.com/lib/upload/lrr15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602" y="2132856"/>
            <a:ext cx="3903986" cy="2602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3" descr="http://o2.aolcdn.com/dims-shared/dims3/PATCH/format/jpg/quality/82/resize/442x295/http:/hss-prod.hss.aol.com/hss/storage/patch/1ae56b45c6f95da8b51560866f05a21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4290" y="1805198"/>
            <a:ext cx="4880457" cy="3257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5" descr="http://www.greenzine.info/cache/images/e9d797fede81b286d09ab9bf09fd51cd_norma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0945" y="4509120"/>
            <a:ext cx="6665168"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kstvak 1"/>
          <p:cNvSpPr txBox="1">
            <a:spLocks noChangeArrowheads="1"/>
          </p:cNvSpPr>
          <p:nvPr/>
        </p:nvSpPr>
        <p:spPr bwMode="auto">
          <a:xfrm>
            <a:off x="1000945" y="1281323"/>
            <a:ext cx="5641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GOLFEN</a:t>
            </a:r>
            <a:endParaRPr lang="nl-NL" altLang="nl-NL" sz="2800" dirty="0">
              <a:solidFill>
                <a:srgbClr val="897631"/>
              </a:solidFill>
              <a:latin typeface="Verdana" pitchFamily="34" charset="0"/>
            </a:endParaRPr>
          </a:p>
        </p:txBody>
      </p:sp>
      <p:pic>
        <p:nvPicPr>
          <p:cNvPr id="7" name="Afbeelding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3080" name="Tekstvak 5"/>
          <p:cNvSpPr txBox="1">
            <a:spLocks noChangeArrowheads="1"/>
          </p:cNvSpPr>
          <p:nvPr/>
        </p:nvSpPr>
        <p:spPr bwMode="auto">
          <a:xfrm>
            <a:off x="900113" y="2544763"/>
            <a:ext cx="7127875" cy="2724150"/>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lnSpc>
                <a:spcPct val="150000"/>
              </a:lnSpc>
              <a:defRPr/>
            </a:pPr>
            <a:r>
              <a:rPr lang="nl-NL" sz="1900" dirty="0" smtClean="0">
                <a:solidFill>
                  <a:srgbClr val="897631"/>
                </a:solidFill>
                <a:latin typeface="Verdana" pitchFamily="34" charset="0"/>
                <a:ea typeface="Verdana" pitchFamily="34" charset="0"/>
                <a:cs typeface="Verdana" pitchFamily="34" charset="0"/>
              </a:rPr>
              <a:t>Een internationale serviceclub die staat voor:</a:t>
            </a:r>
          </a:p>
          <a:p>
            <a:pPr marL="342900" indent="-342900" eaLnBrk="1" hangingPunct="1">
              <a:lnSpc>
                <a:spcPct val="150000"/>
              </a:lnSpc>
              <a:buFont typeface="Wingdings" pitchFamily="2" charset="2"/>
              <a:buChar char="Ø"/>
              <a:defRPr/>
            </a:pPr>
            <a:r>
              <a:rPr lang="nl-NL" sz="1900" dirty="0" smtClean="0">
                <a:solidFill>
                  <a:srgbClr val="897631"/>
                </a:solidFill>
                <a:latin typeface="Verdana" pitchFamily="34" charset="0"/>
                <a:ea typeface="Verdana" pitchFamily="34" charset="0"/>
                <a:cs typeface="Verdana" pitchFamily="34" charset="0"/>
              </a:rPr>
              <a:t>Eén</a:t>
            </a:r>
            <a:r>
              <a:rPr lang="en-US" sz="1900" dirty="0" smtClean="0">
                <a:solidFill>
                  <a:srgbClr val="897631"/>
                </a:solidFill>
                <a:latin typeface="Verdana" pitchFamily="34" charset="0"/>
                <a:ea typeface="Verdana" pitchFamily="34" charset="0"/>
                <a:cs typeface="Verdana" pitchFamily="34" charset="0"/>
              </a:rPr>
              <a:t> van de </a:t>
            </a:r>
            <a:r>
              <a:rPr lang="nl-NL" sz="1900" dirty="0" smtClean="0">
                <a:solidFill>
                  <a:srgbClr val="897631"/>
                </a:solidFill>
                <a:latin typeface="Verdana" pitchFamily="34" charset="0"/>
                <a:ea typeface="Verdana" pitchFamily="34" charset="0"/>
                <a:cs typeface="Verdana" pitchFamily="34" charset="0"/>
              </a:rPr>
              <a:t>grootst</a:t>
            </a:r>
            <a:r>
              <a:rPr lang="en-US" sz="1900" dirty="0" smtClean="0">
                <a:solidFill>
                  <a:srgbClr val="897631"/>
                </a:solidFill>
                <a:latin typeface="Verdana" pitchFamily="34" charset="0"/>
                <a:ea typeface="Verdana" pitchFamily="34" charset="0"/>
                <a:cs typeface="Verdana" pitchFamily="34" charset="0"/>
              </a:rPr>
              <a:t> </a:t>
            </a:r>
            <a:r>
              <a:rPr lang="nl-NL" sz="1900" dirty="0" smtClean="0">
                <a:solidFill>
                  <a:srgbClr val="897631"/>
                </a:solidFill>
                <a:latin typeface="Verdana" pitchFamily="34" charset="0"/>
                <a:ea typeface="Verdana" pitchFamily="34" charset="0"/>
                <a:cs typeface="Verdana" pitchFamily="34" charset="0"/>
              </a:rPr>
              <a:t>opererende serviceorganisaties </a:t>
            </a:r>
            <a:r>
              <a:rPr lang="en-US" sz="1900" dirty="0" smtClean="0">
                <a:solidFill>
                  <a:srgbClr val="897631"/>
                </a:solidFill>
                <a:latin typeface="Verdana" pitchFamily="34" charset="0"/>
                <a:ea typeface="Verdana" pitchFamily="34" charset="0"/>
                <a:cs typeface="Verdana" pitchFamily="34" charset="0"/>
              </a:rPr>
              <a:t> </a:t>
            </a:r>
            <a:endParaRPr lang="nl-NL" sz="1900" dirty="0" smtClean="0">
              <a:solidFill>
                <a:srgbClr val="897631"/>
              </a:solidFill>
              <a:latin typeface="Verdana" pitchFamily="34" charset="0"/>
              <a:ea typeface="Verdana" pitchFamily="34" charset="0"/>
              <a:cs typeface="Verdana" pitchFamily="34" charset="0"/>
            </a:endParaRPr>
          </a:p>
          <a:p>
            <a:pPr marL="342900" indent="-342900" eaLnBrk="1" hangingPunct="1">
              <a:lnSpc>
                <a:spcPct val="150000"/>
              </a:lnSpc>
              <a:buFont typeface="Wingdings" pitchFamily="2" charset="2"/>
              <a:buChar char="Ø"/>
              <a:defRPr/>
            </a:pPr>
            <a:r>
              <a:rPr lang="nl-NL" sz="1900" dirty="0" smtClean="0">
                <a:solidFill>
                  <a:srgbClr val="897631"/>
                </a:solidFill>
                <a:latin typeface="Verdana" pitchFamily="34" charset="0"/>
                <a:ea typeface="Verdana" pitchFamily="34" charset="0"/>
                <a:cs typeface="Verdana" pitchFamily="34" charset="0"/>
              </a:rPr>
              <a:t>Wereldwijd actief in meer dan 100 landen</a:t>
            </a:r>
          </a:p>
          <a:p>
            <a:pPr marL="342900" indent="-342900" eaLnBrk="1" hangingPunct="1">
              <a:lnSpc>
                <a:spcPct val="150000"/>
              </a:lnSpc>
              <a:buFont typeface="Wingdings" pitchFamily="2" charset="2"/>
              <a:buChar char="Ø"/>
              <a:defRPr/>
            </a:pPr>
            <a:r>
              <a:rPr lang="nl-NL" sz="1900" dirty="0" smtClean="0">
                <a:solidFill>
                  <a:srgbClr val="897631"/>
                </a:solidFill>
                <a:latin typeface="Verdana" pitchFamily="34" charset="0"/>
                <a:ea typeface="Verdana" pitchFamily="34" charset="0"/>
                <a:cs typeface="Verdana" pitchFamily="34" charset="0"/>
              </a:rPr>
              <a:t>Ruim 103.000 leden</a:t>
            </a:r>
          </a:p>
          <a:p>
            <a:pPr marL="342900" indent="-342900" eaLnBrk="1" hangingPunct="1">
              <a:lnSpc>
                <a:spcPct val="150000"/>
              </a:lnSpc>
              <a:buFont typeface="Wingdings" pitchFamily="2" charset="2"/>
              <a:buChar char="Ø"/>
              <a:defRPr/>
            </a:pPr>
            <a:r>
              <a:rPr lang="nl-NL" sz="1900" dirty="0" smtClean="0">
                <a:solidFill>
                  <a:srgbClr val="897631"/>
                </a:solidFill>
                <a:latin typeface="Verdana" pitchFamily="34" charset="0"/>
                <a:ea typeface="Verdana" pitchFamily="34" charset="0"/>
                <a:cs typeface="Verdana" pitchFamily="34" charset="0"/>
              </a:rPr>
              <a:t>Sterk in service en fundraising voor goede doelen</a:t>
            </a:r>
          </a:p>
          <a:p>
            <a:pPr marL="342900" indent="-342900" eaLnBrk="1" hangingPunct="1">
              <a:lnSpc>
                <a:spcPct val="150000"/>
              </a:lnSpc>
              <a:buFont typeface="Wingdings" pitchFamily="2" charset="2"/>
              <a:buChar char="Ø"/>
              <a:defRPr/>
            </a:pPr>
            <a:r>
              <a:rPr lang="nl-NL" sz="1900" dirty="0" smtClean="0">
                <a:solidFill>
                  <a:srgbClr val="897631"/>
                </a:solidFill>
                <a:latin typeface="Verdana" pitchFamily="34" charset="0"/>
                <a:ea typeface="Verdana" pitchFamily="34" charset="0"/>
                <a:cs typeface="Verdana" pitchFamily="34" charset="0"/>
              </a:rPr>
              <a:t>Consultatieve status bij de Verenigde Naties als NGO</a:t>
            </a:r>
          </a:p>
        </p:txBody>
      </p:sp>
      <p:sp>
        <p:nvSpPr>
          <p:cNvPr id="4100" name="Tekstvak 1"/>
          <p:cNvSpPr txBox="1">
            <a:spLocks noChangeArrowheads="1"/>
          </p:cNvSpPr>
          <p:nvPr/>
        </p:nvSpPr>
        <p:spPr bwMode="auto">
          <a:xfrm>
            <a:off x="1475656" y="1412776"/>
            <a:ext cx="564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600" dirty="0">
                <a:solidFill>
                  <a:srgbClr val="897631"/>
                </a:solidFill>
                <a:latin typeface="Verdana" pitchFamily="34" charset="0"/>
              </a:rPr>
              <a:t>INTERNATIONAL INNER WHEEL</a:t>
            </a:r>
            <a:endParaRPr lang="nl-NL" altLang="nl-NL" sz="2600" dirty="0">
              <a:solidFill>
                <a:srgbClr val="897631"/>
              </a:solidFill>
              <a:latin typeface="Verdana" pitchFamily="34" charset="0"/>
            </a:endParaRPr>
          </a:p>
        </p:txBody>
      </p:sp>
      <p:pic>
        <p:nvPicPr>
          <p:cNvPr id="4101"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9459" name="Tekstvak 5"/>
          <p:cNvSpPr txBox="1">
            <a:spLocks noChangeArrowheads="1"/>
          </p:cNvSpPr>
          <p:nvPr/>
        </p:nvSpPr>
        <p:spPr bwMode="auto">
          <a:xfrm>
            <a:off x="954088"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pic>
        <p:nvPicPr>
          <p:cNvPr id="19461" name="Afbeelding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276872"/>
            <a:ext cx="5400600" cy="4051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Tekstvak 1"/>
          <p:cNvSpPr txBox="1">
            <a:spLocks noChangeArrowheads="1"/>
          </p:cNvSpPr>
          <p:nvPr/>
        </p:nvSpPr>
        <p:spPr bwMode="auto">
          <a:xfrm>
            <a:off x="1547664" y="1340768"/>
            <a:ext cx="5641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TUINMARKT</a:t>
            </a:r>
            <a:endParaRPr lang="nl-NL" altLang="nl-NL" sz="2800" dirty="0">
              <a:solidFill>
                <a:srgbClr val="897631"/>
              </a:solidFill>
              <a:latin typeface="Verdana" pitchFamily="34" charset="0"/>
            </a:endParaRPr>
          </a:p>
        </p:txBody>
      </p:sp>
      <p:pic>
        <p:nvPicPr>
          <p:cNvPr id="19463"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1768216"/>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Afbeelding 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080" y="4167133"/>
            <a:ext cx="3048000" cy="231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Afbeelding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0" name="Afbeelding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ctrTitle"/>
          </p:nvPr>
        </p:nvSpPr>
        <p:spPr/>
        <p:txBody>
          <a:bodyPr/>
          <a:lstStyle/>
          <a:p>
            <a:pPr eaLnBrk="1" hangingPunct="1"/>
            <a:endParaRPr lang="nl-NL" altLang="nl-NL" smtClean="0"/>
          </a:p>
        </p:txBody>
      </p:sp>
      <p:sp>
        <p:nvSpPr>
          <p:cNvPr id="3" name="Ondertitel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nl-NL"/>
          </a:p>
        </p:txBody>
      </p:sp>
      <p:sp>
        <p:nvSpPr>
          <p:cNvPr id="20485" name="Tekstvak 5"/>
          <p:cNvSpPr txBox="1">
            <a:spLocks noChangeArrowheads="1"/>
          </p:cNvSpPr>
          <p:nvPr/>
        </p:nvSpPr>
        <p:spPr bwMode="auto">
          <a:xfrm>
            <a:off x="900113"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20487" name="Tekstvak 1"/>
          <p:cNvSpPr txBox="1">
            <a:spLocks noChangeArrowheads="1"/>
          </p:cNvSpPr>
          <p:nvPr/>
        </p:nvSpPr>
        <p:spPr bwMode="auto">
          <a:xfrm>
            <a:off x="584281" y="1412776"/>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NL DOET</a:t>
            </a:r>
            <a:endParaRPr lang="nl-NL" altLang="nl-NL" sz="2800" dirty="0">
              <a:solidFill>
                <a:srgbClr val="897631"/>
              </a:solidFill>
              <a:latin typeface="Verdana" pitchFamily="34" charset="0"/>
            </a:endParaRPr>
          </a:p>
        </p:txBody>
      </p:sp>
      <p:pic>
        <p:nvPicPr>
          <p:cNvPr id="20488"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0613" y="2735263"/>
            <a:ext cx="3902075" cy="292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9" name="Afbeelding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7188" y="2019300"/>
            <a:ext cx="2682875" cy="167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0" name="Afbeelding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37188" y="4021138"/>
            <a:ext cx="2682875" cy="167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Afbeelding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2" name="Afbeelding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1" name="Tekstvak 5"/>
          <p:cNvSpPr txBox="1">
            <a:spLocks noChangeArrowheads="1"/>
          </p:cNvSpPr>
          <p:nvPr/>
        </p:nvSpPr>
        <p:spPr bwMode="auto">
          <a:xfrm>
            <a:off x="868363" y="2565400"/>
            <a:ext cx="7127875" cy="4708525"/>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Maandelijkse clubbijeenkomsten</a:t>
            </a:r>
          </a:p>
          <a:p>
            <a:pPr marL="342900" indent="-342900" eaLnBrk="1" hangingPunct="1">
              <a:lnSpc>
                <a:spcPct val="150000"/>
              </a:lnSpc>
              <a:buFont typeface="Wingdings" pitchFamily="2" charset="2"/>
              <a:buChar char="Ø"/>
              <a:defRPr/>
            </a:pPr>
            <a:r>
              <a:rPr lang="en-US" sz="2000" dirty="0" smtClean="0">
                <a:solidFill>
                  <a:srgbClr val="897631"/>
                </a:solidFill>
                <a:latin typeface="Verdana" pitchFamily="34" charset="0"/>
                <a:ea typeface="Verdana" pitchFamily="34" charset="0"/>
                <a:cs typeface="Verdana" pitchFamily="34" charset="0"/>
              </a:rPr>
              <a:t>Fundraising </a:t>
            </a:r>
            <a:r>
              <a:rPr lang="en-US" sz="2000" dirty="0" err="1" smtClean="0">
                <a:solidFill>
                  <a:srgbClr val="897631"/>
                </a:solidFill>
                <a:latin typeface="Verdana" pitchFamily="34" charset="0"/>
                <a:ea typeface="Verdana" pitchFamily="34" charset="0"/>
                <a:cs typeface="Verdana" pitchFamily="34" charset="0"/>
              </a:rPr>
              <a:t>activiteiten</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voor</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projecten</a:t>
            </a:r>
            <a:r>
              <a:rPr lang="en-US" sz="2000" dirty="0" smtClean="0">
                <a:solidFill>
                  <a:srgbClr val="897631"/>
                </a:solidFill>
                <a:latin typeface="Verdana" pitchFamily="34" charset="0"/>
                <a:ea typeface="Verdana" pitchFamily="34" charset="0"/>
                <a:cs typeface="Verdana" pitchFamily="34" charset="0"/>
              </a:rPr>
              <a:t> in </a:t>
            </a:r>
            <a:r>
              <a:rPr lang="en-US" sz="2000" dirty="0" err="1" smtClean="0">
                <a:solidFill>
                  <a:srgbClr val="897631"/>
                </a:solidFill>
                <a:latin typeface="Verdana" pitchFamily="34" charset="0"/>
                <a:ea typeface="Verdana" pitchFamily="34" charset="0"/>
                <a:cs typeface="Verdana" pitchFamily="34" charset="0"/>
              </a:rPr>
              <a:t>binnen</a:t>
            </a:r>
            <a:r>
              <a:rPr lang="en-US" sz="2000" dirty="0" smtClean="0">
                <a:solidFill>
                  <a:srgbClr val="897631"/>
                </a:solidFill>
                <a:latin typeface="Verdana" pitchFamily="34" charset="0"/>
                <a:ea typeface="Verdana" pitchFamily="34" charset="0"/>
                <a:cs typeface="Verdana" pitchFamily="34" charset="0"/>
              </a:rPr>
              <a:t>- en </a:t>
            </a:r>
            <a:r>
              <a:rPr lang="en-US" sz="2000" dirty="0" err="1" smtClean="0">
                <a:solidFill>
                  <a:srgbClr val="897631"/>
                </a:solidFill>
                <a:latin typeface="Verdana" pitchFamily="34" charset="0"/>
                <a:ea typeface="Verdana" pitchFamily="34" charset="0"/>
                <a:cs typeface="Verdana" pitchFamily="34" charset="0"/>
              </a:rPr>
              <a:t>buitenland</a:t>
            </a:r>
            <a:endParaRPr lang="en-US" sz="2000" dirty="0" smtClean="0">
              <a:solidFill>
                <a:srgbClr val="897631"/>
              </a:solidFill>
              <a:latin typeface="Verdana" pitchFamily="34" charset="0"/>
              <a:ea typeface="Verdana" pitchFamily="34" charset="0"/>
              <a:cs typeface="Verdana" pitchFamily="34" charset="0"/>
            </a:endParaRPr>
          </a:p>
          <a:p>
            <a:pPr marL="342900" indent="-342900" eaLnBrk="1" hangingPunct="1">
              <a:lnSpc>
                <a:spcPct val="150000"/>
              </a:lnSpc>
              <a:buFont typeface="Wingdings" pitchFamily="2" charset="2"/>
              <a:buChar char="Ø"/>
              <a:defRPr/>
            </a:pPr>
            <a:r>
              <a:rPr lang="en-US" sz="2000" dirty="0" err="1" smtClean="0">
                <a:solidFill>
                  <a:srgbClr val="897631"/>
                </a:solidFill>
                <a:latin typeface="Verdana" pitchFamily="34" charset="0"/>
                <a:ea typeface="Verdana" pitchFamily="34" charset="0"/>
                <a:cs typeface="Verdana" pitchFamily="34" charset="0"/>
              </a:rPr>
              <a:t>Contacten</a:t>
            </a:r>
            <a:r>
              <a:rPr lang="en-US" sz="2000" dirty="0" smtClean="0">
                <a:solidFill>
                  <a:srgbClr val="897631"/>
                </a:solidFill>
                <a:latin typeface="Verdana" pitchFamily="34" charset="0"/>
                <a:ea typeface="Verdana" pitchFamily="34" charset="0"/>
                <a:cs typeface="Verdana" pitchFamily="34" charset="0"/>
              </a:rPr>
              <a:t> met </a:t>
            </a:r>
            <a:r>
              <a:rPr lang="en-US" sz="2000" dirty="0" err="1" smtClean="0">
                <a:solidFill>
                  <a:srgbClr val="897631"/>
                </a:solidFill>
                <a:latin typeface="Verdana" pitchFamily="34" charset="0"/>
                <a:ea typeface="Verdana" pitchFamily="34" charset="0"/>
                <a:cs typeface="Verdana" pitchFamily="34" charset="0"/>
              </a:rPr>
              <a:t>andere</a:t>
            </a:r>
            <a:r>
              <a:rPr lang="en-US" sz="2000" dirty="0" smtClean="0">
                <a:solidFill>
                  <a:srgbClr val="897631"/>
                </a:solidFill>
                <a:latin typeface="Verdana" pitchFamily="34" charset="0"/>
                <a:ea typeface="Verdana" pitchFamily="34" charset="0"/>
                <a:cs typeface="Verdana" pitchFamily="34" charset="0"/>
              </a:rPr>
              <a:t> IW Clubs (club- en districts </a:t>
            </a:r>
            <a:r>
              <a:rPr lang="en-US" sz="2000" dirty="0" err="1" smtClean="0">
                <a:solidFill>
                  <a:srgbClr val="897631"/>
                </a:solidFill>
                <a:latin typeface="Verdana" pitchFamily="34" charset="0"/>
                <a:ea typeface="Verdana" pitchFamily="34" charset="0"/>
                <a:cs typeface="Verdana" pitchFamily="34" charset="0"/>
              </a:rPr>
              <a:t>uitwisselingen</a:t>
            </a:r>
            <a:r>
              <a:rPr lang="en-US" sz="2000" dirty="0" smtClean="0">
                <a:solidFill>
                  <a:srgbClr val="897631"/>
                </a:solidFill>
                <a:latin typeface="Verdana" pitchFamily="34" charset="0"/>
                <a:ea typeface="Verdana" pitchFamily="34" charset="0"/>
                <a:cs typeface="Verdana" pitchFamily="34" charset="0"/>
              </a:rPr>
              <a:t>, intercity meetings)</a:t>
            </a:r>
            <a:endParaRPr lang="nl-NL" sz="2000" dirty="0" smtClean="0">
              <a:solidFill>
                <a:srgbClr val="897631"/>
              </a:solidFill>
              <a:latin typeface="Verdana" pitchFamily="34" charset="0"/>
              <a:ea typeface="Verdana" pitchFamily="34" charset="0"/>
              <a:cs typeface="Verdana" pitchFamily="34" charset="0"/>
            </a:endParaRPr>
          </a:p>
          <a:p>
            <a:pPr marL="342900" indent="-342900" eaLnBrk="1" hangingPunct="1">
              <a:lnSpc>
                <a:spcPct val="150000"/>
              </a:lnSpc>
              <a:buFont typeface="Wingdings" pitchFamily="2" charset="2"/>
              <a:buChar char="Ø"/>
              <a:defRPr/>
            </a:pPr>
            <a:r>
              <a:rPr lang="nl-NL" sz="2000" dirty="0" smtClean="0">
                <a:solidFill>
                  <a:srgbClr val="897631"/>
                </a:solidFill>
                <a:latin typeface="Verdana" pitchFamily="34" charset="0"/>
                <a:ea typeface="Verdana" pitchFamily="34" charset="0"/>
                <a:cs typeface="Verdana" pitchFamily="34" charset="0"/>
              </a:rPr>
              <a:t>Deelnemen aan regionale en nationale activiteiten (d</a:t>
            </a:r>
            <a:r>
              <a:rPr lang="en-US" sz="2000" dirty="0" err="1" smtClean="0">
                <a:solidFill>
                  <a:srgbClr val="897631"/>
                </a:solidFill>
                <a:latin typeface="Verdana" pitchFamily="34" charset="0"/>
                <a:ea typeface="Verdana" pitchFamily="34" charset="0"/>
                <a:cs typeface="Verdana" pitchFamily="34" charset="0"/>
              </a:rPr>
              <a:t>istrictsvergaderingen</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landelijke</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algemene</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ledenvergadering</a:t>
            </a:r>
            <a:r>
              <a:rPr lang="en-US" sz="2000" dirty="0">
                <a:solidFill>
                  <a:srgbClr val="897631"/>
                </a:solidFill>
                <a:latin typeface="Verdana" pitchFamily="34" charset="0"/>
                <a:ea typeface="Verdana" pitchFamily="34" charset="0"/>
                <a:cs typeface="Verdana" pitchFamily="34" charset="0"/>
              </a:rPr>
              <a:t> </a:t>
            </a:r>
            <a:r>
              <a:rPr lang="en-US" sz="2000" dirty="0" smtClean="0">
                <a:solidFill>
                  <a:srgbClr val="897631"/>
                </a:solidFill>
                <a:latin typeface="Verdana" pitchFamily="34" charset="0"/>
                <a:ea typeface="Verdana" pitchFamily="34" charset="0"/>
                <a:cs typeface="Verdana" pitchFamily="34" charset="0"/>
              </a:rPr>
              <a:t>en </a:t>
            </a:r>
            <a:r>
              <a:rPr lang="en-US" sz="2000" dirty="0" err="1" smtClean="0">
                <a:solidFill>
                  <a:srgbClr val="897631"/>
                </a:solidFill>
                <a:latin typeface="Verdana" pitchFamily="34" charset="0"/>
                <a:ea typeface="Verdana" pitchFamily="34" charset="0"/>
                <a:cs typeface="Verdana" pitchFamily="34" charset="0"/>
              </a:rPr>
              <a:t>vriendschapsdagen</a:t>
            </a:r>
            <a:r>
              <a:rPr lang="en-US" sz="2000" dirty="0" smtClean="0">
                <a:solidFill>
                  <a:srgbClr val="897631"/>
                </a:solidFill>
                <a:latin typeface="Verdana" pitchFamily="34" charset="0"/>
                <a:ea typeface="Verdana" pitchFamily="34" charset="0"/>
                <a:cs typeface="Verdana" pitchFamily="34" charset="0"/>
              </a:rPr>
              <a:t>)</a:t>
            </a:r>
            <a:endParaRPr lang="nl-NL" sz="2000" dirty="0" smtClean="0">
              <a:solidFill>
                <a:srgbClr val="897631"/>
              </a:solidFill>
              <a:latin typeface="Verdana" pitchFamily="34" charset="0"/>
              <a:ea typeface="Verdana" pitchFamily="34" charset="0"/>
              <a:cs typeface="Verdana" pitchFamily="34" charset="0"/>
            </a:endParaRPr>
          </a:p>
          <a:p>
            <a:pPr marL="0" indent="0" algn="ctr" eaLnBrk="1" hangingPunct="1">
              <a:lnSpc>
                <a:spcPct val="150000"/>
              </a:lnSpc>
              <a:defRPr/>
            </a:pPr>
            <a:endParaRPr lang="en-US" sz="2000" dirty="0">
              <a:solidFill>
                <a:srgbClr val="897631"/>
              </a:solidFill>
              <a:latin typeface="+mn-lt"/>
            </a:endParaRPr>
          </a:p>
          <a:p>
            <a:pPr marL="0" indent="0" algn="ctr" eaLnBrk="1" hangingPunct="1">
              <a:lnSpc>
                <a:spcPct val="150000"/>
              </a:lnSpc>
              <a:defRPr/>
            </a:pPr>
            <a:endParaRPr lang="en-US" sz="2000" dirty="0" smtClean="0">
              <a:solidFill>
                <a:srgbClr val="897631"/>
              </a:solidFill>
              <a:latin typeface="+mn-lt"/>
            </a:endParaRPr>
          </a:p>
        </p:txBody>
      </p:sp>
      <p:sp>
        <p:nvSpPr>
          <p:cNvPr id="21509" name="Tekstvak 1"/>
          <p:cNvSpPr txBox="1">
            <a:spLocks noChangeArrowheads="1"/>
          </p:cNvSpPr>
          <p:nvPr/>
        </p:nvSpPr>
        <p:spPr bwMode="auto">
          <a:xfrm>
            <a:off x="755576" y="1412776"/>
            <a:ext cx="68659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WAT DOET </a:t>
            </a:r>
          </a:p>
          <a:p>
            <a:pPr algn="ctr" eaLnBrk="1" hangingPunct="1"/>
            <a:r>
              <a:rPr lang="en-US" altLang="nl-NL" sz="2800" dirty="0">
                <a:solidFill>
                  <a:srgbClr val="897631"/>
                </a:solidFill>
                <a:latin typeface="Verdana" pitchFamily="34" charset="0"/>
              </a:rPr>
              <a:t>INNER WHEEL NEDERLAND</a:t>
            </a:r>
          </a:p>
        </p:txBody>
      </p:sp>
      <p:pic>
        <p:nvPicPr>
          <p:cNvPr id="5"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kstvak 5"/>
          <p:cNvSpPr txBox="1">
            <a:spLocks noChangeArrowheads="1"/>
          </p:cNvSpPr>
          <p:nvPr/>
        </p:nvSpPr>
        <p:spPr bwMode="auto">
          <a:xfrm>
            <a:off x="900113"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030" name="Tekstvak 1"/>
          <p:cNvSpPr txBox="1">
            <a:spLocks noChangeArrowheads="1"/>
          </p:cNvSpPr>
          <p:nvPr/>
        </p:nvSpPr>
        <p:spPr bwMode="auto">
          <a:xfrm>
            <a:off x="1331065" y="1182044"/>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REGIONALE ACTIVITEIT</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421" y="1780791"/>
            <a:ext cx="2543944" cy="2543944"/>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39153" y="1628800"/>
            <a:ext cx="3369568" cy="2379757"/>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52300" y="1672783"/>
            <a:ext cx="2452621" cy="3661767"/>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9512" y="4221088"/>
            <a:ext cx="3657600" cy="2468880"/>
          </a:xfrm>
          <a:prstGeom prst="rect">
            <a:avLst/>
          </a:prstGeom>
        </p:spPr>
      </p:pic>
      <p:pic>
        <p:nvPicPr>
          <p:cNvPr id="7" name="Afbeelding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539153" y="3886944"/>
            <a:ext cx="3100119" cy="2803024"/>
          </a:xfrm>
          <a:prstGeom prst="rect">
            <a:avLst/>
          </a:prstGeom>
        </p:spPr>
      </p:pic>
      <p:pic>
        <p:nvPicPr>
          <p:cNvPr id="11" name="Afbeelding 3"/>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Afbeelding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3" name="Afbeelding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kstvak 5"/>
          <p:cNvSpPr txBox="1">
            <a:spLocks noChangeArrowheads="1"/>
          </p:cNvSpPr>
          <p:nvPr/>
        </p:nvSpPr>
        <p:spPr bwMode="auto">
          <a:xfrm>
            <a:off x="900113"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176" y="34296"/>
            <a:ext cx="9073008" cy="6798713"/>
          </a:xfrm>
          <a:prstGeom prst="rect">
            <a:avLst/>
          </a:prstGeom>
        </p:spPr>
      </p:pic>
      <p:sp>
        <p:nvSpPr>
          <p:cNvPr id="22533" name="Tekstvak 1"/>
          <p:cNvSpPr txBox="1">
            <a:spLocks noChangeArrowheads="1"/>
          </p:cNvSpPr>
          <p:nvPr/>
        </p:nvSpPr>
        <p:spPr bwMode="auto">
          <a:xfrm>
            <a:off x="1168711" y="1340767"/>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LANDELIJKE</a:t>
            </a:r>
            <a:r>
              <a:rPr lang="en-US" altLang="nl-NL" sz="2800" dirty="0">
                <a:solidFill>
                  <a:srgbClr val="17365D"/>
                </a:solidFill>
                <a:latin typeface="Verdana" pitchFamily="34" charset="0"/>
              </a:rPr>
              <a:t> </a:t>
            </a:r>
            <a:r>
              <a:rPr lang="en-US" altLang="nl-NL" sz="2800" dirty="0">
                <a:solidFill>
                  <a:srgbClr val="897631"/>
                </a:solidFill>
                <a:latin typeface="Verdana" pitchFamily="34" charset="0"/>
              </a:rPr>
              <a:t>ACTIVITEIT</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83080" y="1988840"/>
            <a:ext cx="6316930" cy="4597765"/>
          </a:xfrm>
          <a:prstGeom prst="rect">
            <a:avLst/>
          </a:prstGeom>
        </p:spPr>
      </p:pic>
      <p:pic>
        <p:nvPicPr>
          <p:cNvPr id="8"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Afbeelding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24581" name="Tekstvak 1"/>
          <p:cNvSpPr txBox="1">
            <a:spLocks noChangeArrowheads="1"/>
          </p:cNvSpPr>
          <p:nvPr/>
        </p:nvSpPr>
        <p:spPr bwMode="auto">
          <a:xfrm>
            <a:off x="1187624" y="1268194"/>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CHARTERING CLUBS</a:t>
            </a:r>
          </a:p>
        </p:txBody>
      </p:sp>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2" name="Afbeelding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43150" y="2019300"/>
            <a:ext cx="6192688" cy="4128458"/>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25603" name="Tekstvak 5"/>
          <p:cNvSpPr txBox="1">
            <a:spLocks noChangeArrowheads="1"/>
          </p:cNvSpPr>
          <p:nvPr/>
        </p:nvSpPr>
        <p:spPr bwMode="auto">
          <a:xfrm>
            <a:off x="868363" y="2481263"/>
            <a:ext cx="7952109"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buFont typeface="Wingdings" pitchFamily="2" charset="2"/>
              <a:buChar char="Ø"/>
            </a:pPr>
            <a:r>
              <a:rPr lang="nl-NL" altLang="nl-NL" sz="2000" dirty="0">
                <a:solidFill>
                  <a:srgbClr val="897631"/>
                </a:solidFill>
                <a:latin typeface="Verdana" pitchFamily="34" charset="0"/>
              </a:rPr>
              <a:t>Gezamenlijke projecten met Rotary clubs </a:t>
            </a:r>
            <a:br>
              <a:rPr lang="nl-NL" altLang="nl-NL" sz="2000" dirty="0">
                <a:solidFill>
                  <a:srgbClr val="897631"/>
                </a:solidFill>
                <a:latin typeface="Verdana" pitchFamily="34" charset="0"/>
              </a:rPr>
            </a:br>
            <a:r>
              <a:rPr lang="nl-NL" altLang="nl-NL" sz="2000" dirty="0">
                <a:solidFill>
                  <a:srgbClr val="897631"/>
                </a:solidFill>
                <a:latin typeface="Verdana" pitchFamily="34" charset="0"/>
              </a:rPr>
              <a:t>(waterprojecten, </a:t>
            </a:r>
            <a:r>
              <a:rPr lang="nl-NL" altLang="nl-NL" sz="2000" dirty="0" err="1" smtClean="0">
                <a:solidFill>
                  <a:srgbClr val="897631"/>
                </a:solidFill>
                <a:latin typeface="Verdana" pitchFamily="34" charset="0"/>
              </a:rPr>
              <a:t>Shelterbox</a:t>
            </a:r>
            <a:r>
              <a:rPr lang="nl-NL" altLang="nl-NL" sz="2000" dirty="0" smtClean="0">
                <a:solidFill>
                  <a:srgbClr val="897631"/>
                </a:solidFill>
                <a:latin typeface="Verdana" pitchFamily="34" charset="0"/>
              </a:rPr>
              <a:t> en armoedebestrijding</a:t>
            </a:r>
            <a:r>
              <a:rPr lang="nl-NL" altLang="nl-NL" sz="2000" dirty="0">
                <a:solidFill>
                  <a:srgbClr val="897631"/>
                </a:solidFill>
                <a:latin typeface="Verdana" pitchFamily="34" charset="0"/>
              </a:rPr>
              <a:t>)</a:t>
            </a:r>
          </a:p>
          <a:p>
            <a:pPr eaLnBrk="1" hangingPunct="1">
              <a:lnSpc>
                <a:spcPct val="150000"/>
              </a:lnSpc>
              <a:buFont typeface="Wingdings" pitchFamily="2" charset="2"/>
              <a:buChar char="Ø"/>
            </a:pPr>
            <a:r>
              <a:rPr lang="en-US" altLang="nl-NL" sz="2000" dirty="0" err="1">
                <a:solidFill>
                  <a:srgbClr val="897631"/>
                </a:solidFill>
                <a:latin typeface="Verdana" pitchFamily="34" charset="0"/>
              </a:rPr>
              <a:t>Deelnemen</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aan</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internationale</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activiteiten</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congressen</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conventies</a:t>
            </a:r>
            <a:r>
              <a:rPr lang="en-US" altLang="nl-NL" sz="2000" dirty="0">
                <a:solidFill>
                  <a:srgbClr val="897631"/>
                </a:solidFill>
                <a:latin typeface="Verdana" pitchFamily="34" charset="0"/>
              </a:rPr>
              <a:t>, club- en </a:t>
            </a:r>
            <a:r>
              <a:rPr lang="en-US" altLang="nl-NL" sz="2000" dirty="0" err="1">
                <a:solidFill>
                  <a:srgbClr val="897631"/>
                </a:solidFill>
                <a:latin typeface="Verdana" pitchFamily="34" charset="0"/>
              </a:rPr>
              <a:t>districtsuitwisselingen</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Rallye</a:t>
            </a:r>
            <a:r>
              <a:rPr lang="en-US" altLang="nl-NL" sz="2000" dirty="0">
                <a:solidFill>
                  <a:srgbClr val="897631"/>
                </a:solidFill>
                <a:latin typeface="Verdana" pitchFamily="34" charset="0"/>
              </a:rPr>
              <a:t> Charlemagne)</a:t>
            </a:r>
          </a:p>
          <a:p>
            <a:pPr eaLnBrk="1" hangingPunct="1">
              <a:lnSpc>
                <a:spcPct val="150000"/>
              </a:lnSpc>
              <a:buFont typeface="Wingdings" pitchFamily="2" charset="2"/>
              <a:buChar char="Ø"/>
            </a:pPr>
            <a:r>
              <a:rPr lang="en-US" altLang="nl-NL" sz="2000" dirty="0">
                <a:solidFill>
                  <a:srgbClr val="897631"/>
                </a:solidFill>
                <a:latin typeface="Verdana" pitchFamily="34" charset="0"/>
              </a:rPr>
              <a:t>IW Nederland </a:t>
            </a:r>
            <a:r>
              <a:rPr lang="en-US" altLang="nl-NL" sz="2000" dirty="0" err="1">
                <a:solidFill>
                  <a:srgbClr val="897631"/>
                </a:solidFill>
                <a:latin typeface="Verdana" pitchFamily="34" charset="0"/>
              </a:rPr>
              <a:t>heeft</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een</a:t>
            </a:r>
            <a:r>
              <a:rPr lang="en-US" altLang="nl-NL" sz="2000" dirty="0">
                <a:solidFill>
                  <a:srgbClr val="897631"/>
                </a:solidFill>
                <a:latin typeface="Verdana" pitchFamily="34" charset="0"/>
              </a:rPr>
              <a:t> </a:t>
            </a:r>
            <a:r>
              <a:rPr lang="en-US" altLang="nl-NL" sz="2000" dirty="0" err="1">
                <a:solidFill>
                  <a:srgbClr val="897631"/>
                </a:solidFill>
                <a:latin typeface="Verdana" pitchFamily="34" charset="0"/>
              </a:rPr>
              <a:t>eigen</a:t>
            </a:r>
            <a:r>
              <a:rPr lang="en-US" altLang="nl-NL" sz="2000" dirty="0">
                <a:solidFill>
                  <a:srgbClr val="897631"/>
                </a:solidFill>
                <a:latin typeface="Verdana" pitchFamily="34" charset="0"/>
              </a:rPr>
              <a:t> magazine: Kroniek</a:t>
            </a:r>
          </a:p>
          <a:p>
            <a:pPr eaLnBrk="1" hangingPunct="1">
              <a:lnSpc>
                <a:spcPct val="150000"/>
              </a:lnSpc>
              <a:buFont typeface="Wingdings" pitchFamily="2" charset="2"/>
              <a:buChar char="Ø"/>
            </a:pPr>
            <a:r>
              <a:rPr lang="en-US" altLang="nl-NL" sz="2000" dirty="0">
                <a:solidFill>
                  <a:srgbClr val="897631"/>
                </a:solidFill>
                <a:latin typeface="Verdana" pitchFamily="34" charset="0"/>
              </a:rPr>
              <a:t>Eigen website: </a:t>
            </a:r>
            <a:r>
              <a:rPr lang="en-US" altLang="nl-NL" sz="2000" dirty="0" smtClean="0">
                <a:solidFill>
                  <a:srgbClr val="897631"/>
                </a:solidFill>
                <a:latin typeface="Verdana" pitchFamily="34" charset="0"/>
                <a:hlinkClick r:id="rId3"/>
              </a:rPr>
              <a:t>www.innerwheel.nl</a:t>
            </a:r>
            <a:r>
              <a:rPr lang="en-US" altLang="nl-NL" sz="2000" dirty="0" smtClean="0">
                <a:solidFill>
                  <a:srgbClr val="897631"/>
                </a:solidFill>
                <a:latin typeface="Verdana" pitchFamily="34" charset="0"/>
              </a:rPr>
              <a:t> , twitter en </a:t>
            </a:r>
            <a:r>
              <a:rPr lang="en-US" altLang="nl-NL" sz="2000" dirty="0" err="1" smtClean="0">
                <a:solidFill>
                  <a:srgbClr val="897631"/>
                </a:solidFill>
                <a:latin typeface="Verdana" pitchFamily="34" charset="0"/>
              </a:rPr>
              <a:t>faceBookpagina</a:t>
            </a:r>
            <a:r>
              <a:rPr lang="en-US" altLang="nl-NL" sz="2000" dirty="0" smtClean="0">
                <a:solidFill>
                  <a:srgbClr val="897631"/>
                </a:solidFill>
                <a:latin typeface="Verdana" pitchFamily="34" charset="0"/>
              </a:rPr>
              <a:t> </a:t>
            </a:r>
            <a:endParaRPr lang="en-US" altLang="nl-NL" sz="2000" dirty="0">
              <a:solidFill>
                <a:srgbClr val="897631"/>
              </a:solidFill>
              <a:latin typeface="Verdana" pitchFamily="34" charset="0"/>
            </a:endParaRPr>
          </a:p>
        </p:txBody>
      </p:sp>
      <p:sp>
        <p:nvSpPr>
          <p:cNvPr id="25605" name="Tekstvak 1"/>
          <p:cNvSpPr txBox="1">
            <a:spLocks noChangeArrowheads="1"/>
          </p:cNvSpPr>
          <p:nvPr/>
        </p:nvSpPr>
        <p:spPr bwMode="auto">
          <a:xfrm>
            <a:off x="973513" y="1412776"/>
            <a:ext cx="68659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WAT</a:t>
            </a:r>
            <a:r>
              <a:rPr lang="en-US" altLang="nl-NL" sz="2800" dirty="0">
                <a:solidFill>
                  <a:srgbClr val="17365D"/>
                </a:solidFill>
                <a:latin typeface="Verdana" pitchFamily="34" charset="0"/>
              </a:rPr>
              <a:t> </a:t>
            </a:r>
            <a:r>
              <a:rPr lang="en-US" altLang="nl-NL" sz="2800" dirty="0">
                <a:solidFill>
                  <a:srgbClr val="897631"/>
                </a:solidFill>
                <a:latin typeface="Verdana" pitchFamily="34" charset="0"/>
              </a:rPr>
              <a:t>DOET </a:t>
            </a:r>
          </a:p>
          <a:p>
            <a:pPr algn="ctr" eaLnBrk="1" hangingPunct="1"/>
            <a:r>
              <a:rPr lang="en-US" altLang="nl-NL" sz="2800" dirty="0">
                <a:solidFill>
                  <a:srgbClr val="897631"/>
                </a:solidFill>
                <a:latin typeface="Verdana" pitchFamily="34" charset="0"/>
              </a:rPr>
              <a:t>INNER WHEEL NEDERLAND</a:t>
            </a:r>
          </a:p>
        </p:txBody>
      </p:sp>
      <p:pic>
        <p:nvPicPr>
          <p:cNvPr id="5"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7609" y="1611951"/>
            <a:ext cx="6117195" cy="3833273"/>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32965" y="3933056"/>
            <a:ext cx="2748827" cy="2736304"/>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01839" y="1406795"/>
            <a:ext cx="2296758" cy="2299350"/>
          </a:xfrm>
          <a:prstGeom prst="rect">
            <a:avLst/>
          </a:prstGeom>
        </p:spPr>
      </p:pic>
      <p:sp>
        <p:nvSpPr>
          <p:cNvPr id="11" name="Tekstvak 10"/>
          <p:cNvSpPr txBox="1"/>
          <p:nvPr/>
        </p:nvSpPr>
        <p:spPr>
          <a:xfrm>
            <a:off x="2412125" y="1258697"/>
            <a:ext cx="3592394" cy="369332"/>
          </a:xfrm>
          <a:prstGeom prst="rect">
            <a:avLst/>
          </a:prstGeom>
          <a:noFill/>
        </p:spPr>
        <p:txBody>
          <a:bodyPr wrap="none" rtlCol="0">
            <a:spAutoFit/>
          </a:bodyPr>
          <a:lstStyle/>
          <a:p>
            <a:r>
              <a:rPr lang="nl-NL" dirty="0" smtClean="0">
                <a:solidFill>
                  <a:srgbClr val="897631"/>
                </a:solidFill>
                <a:latin typeface="Verdana" panose="020B0604030504040204" pitchFamily="34" charset="0"/>
                <a:ea typeface="Verdana" panose="020B0604030504040204" pitchFamily="34" charset="0"/>
                <a:cs typeface="Verdana" panose="020B0604030504040204" pitchFamily="34" charset="0"/>
              </a:rPr>
              <a:t>Website, Twitter en </a:t>
            </a:r>
            <a:r>
              <a:rPr lang="nl-NL" dirty="0" err="1" smtClean="0">
                <a:solidFill>
                  <a:srgbClr val="897631"/>
                </a:solidFill>
                <a:latin typeface="Verdana" panose="020B0604030504040204" pitchFamily="34" charset="0"/>
                <a:ea typeface="Verdana" panose="020B0604030504040204" pitchFamily="34" charset="0"/>
                <a:cs typeface="Verdana" panose="020B0604030504040204" pitchFamily="34" charset="0"/>
              </a:rPr>
              <a:t>FaceBook</a:t>
            </a:r>
            <a:endParaRPr lang="nl-NL" dirty="0">
              <a:solidFill>
                <a:srgbClr val="89763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Afbeelding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278549" y="4221088"/>
            <a:ext cx="706405" cy="706405"/>
          </a:xfrm>
          <a:prstGeom prst="rect">
            <a:avLst/>
          </a:prstGeom>
        </p:spPr>
      </p:pic>
      <p:pic>
        <p:nvPicPr>
          <p:cNvPr id="13" name="Afbeelding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308627" y="1581438"/>
            <a:ext cx="676327" cy="676327"/>
          </a:xfrm>
          <a:prstGeom prst="rect">
            <a:avLst/>
          </a:prstGeom>
        </p:spPr>
      </p:pic>
    </p:spTree>
    <p:extLst>
      <p:ext uri="{BB962C8B-B14F-4D97-AF65-F5344CB8AC3E}">
        <p14:creationId xmlns:p14="http://schemas.microsoft.com/office/powerpoint/2010/main" xmlns="" val="1745533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kstvak 5"/>
          <p:cNvSpPr txBox="1">
            <a:spLocks noChangeArrowheads="1"/>
          </p:cNvSpPr>
          <p:nvPr/>
        </p:nvSpPr>
        <p:spPr bwMode="auto">
          <a:xfrm>
            <a:off x="900113" y="2544763"/>
            <a:ext cx="7127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50000"/>
              </a:lnSpc>
            </a:pPr>
            <a:endParaRPr lang="en-US" altLang="nl-NL" sz="2000">
              <a:solidFill>
                <a:srgbClr val="897631"/>
              </a:solidFill>
            </a:endParaRPr>
          </a:p>
          <a:p>
            <a:pPr algn="ctr" eaLnBrk="1" hangingPunct="1">
              <a:lnSpc>
                <a:spcPct val="150000"/>
              </a:lnSpc>
            </a:pPr>
            <a:endParaRPr lang="en-US" altLang="nl-NL" sz="2000">
              <a:solidFill>
                <a:srgbClr val="897631"/>
              </a:solidFill>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26631" name="Tekstvak 1"/>
          <p:cNvSpPr txBox="1">
            <a:spLocks noChangeArrowheads="1"/>
          </p:cNvSpPr>
          <p:nvPr/>
        </p:nvSpPr>
        <p:spPr bwMode="auto">
          <a:xfrm>
            <a:off x="1259632" y="1392957"/>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nl-NL" sz="2800" dirty="0">
                <a:solidFill>
                  <a:srgbClr val="897631"/>
                </a:solidFill>
                <a:latin typeface="Verdana" pitchFamily="34" charset="0"/>
              </a:rPr>
              <a:t>INTERNATIONALE VRIENDSCHAPPEN</a:t>
            </a:r>
            <a:endParaRPr lang="nl-NL" altLang="nl-NL" sz="2800" dirty="0">
              <a:solidFill>
                <a:srgbClr val="897631"/>
              </a:solidFill>
              <a:latin typeface="Verdana" pitchFamily="34" charset="0"/>
            </a:endParaRPr>
          </a:p>
        </p:txBody>
      </p:sp>
      <p:pic>
        <p:nvPicPr>
          <p:cNvPr id="9"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4" name="Afbeelding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29689" y="2041766"/>
            <a:ext cx="4329675" cy="3247256"/>
          </a:xfrm>
          <a:prstGeom prst="rect">
            <a:avLst/>
          </a:prstGeom>
        </p:spPr>
      </p:pic>
      <p:pic>
        <p:nvPicPr>
          <p:cNvPr id="5" name="Afbeelding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7544" y="2174953"/>
            <a:ext cx="2768061" cy="2076046"/>
          </a:xfrm>
          <a:prstGeom prst="rect">
            <a:avLst/>
          </a:prstGeom>
        </p:spPr>
      </p:pic>
      <p:pic>
        <p:nvPicPr>
          <p:cNvPr id="6" name="Afbeelding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45649" y="3871555"/>
            <a:ext cx="3779912" cy="283493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454" y="20576"/>
            <a:ext cx="9073008" cy="6798713"/>
          </a:xfrm>
          <a:prstGeom prst="rect">
            <a:avLst/>
          </a:prstGeom>
        </p:spPr>
      </p:pic>
      <p:sp>
        <p:nvSpPr>
          <p:cNvPr id="27651" name="Tekstvak 5"/>
          <p:cNvSpPr txBox="1">
            <a:spLocks noChangeArrowheads="1"/>
          </p:cNvSpPr>
          <p:nvPr/>
        </p:nvSpPr>
        <p:spPr bwMode="auto">
          <a:xfrm>
            <a:off x="900113" y="2544763"/>
            <a:ext cx="7127875"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buFont typeface="Wingdings" pitchFamily="2" charset="2"/>
              <a:buChar char="Ø"/>
            </a:pPr>
            <a:r>
              <a:rPr lang="nl-NL" altLang="nl-NL" sz="2000" dirty="0">
                <a:solidFill>
                  <a:srgbClr val="897631"/>
                </a:solidFill>
                <a:latin typeface="Verdana" pitchFamily="34" charset="0"/>
              </a:rPr>
              <a:t>Sluiten van vriendschappen</a:t>
            </a:r>
          </a:p>
          <a:p>
            <a:pPr eaLnBrk="1" hangingPunct="1">
              <a:lnSpc>
                <a:spcPct val="150000"/>
              </a:lnSpc>
              <a:buFont typeface="Wingdings" pitchFamily="2" charset="2"/>
              <a:buChar char="Ø"/>
            </a:pPr>
            <a:r>
              <a:rPr lang="nl-NL" altLang="nl-NL" sz="2000" dirty="0">
                <a:solidFill>
                  <a:srgbClr val="897631"/>
                </a:solidFill>
                <a:latin typeface="Verdana" pitchFamily="34" charset="0"/>
              </a:rPr>
              <a:t>Krachtenbundeling van leden</a:t>
            </a:r>
          </a:p>
          <a:p>
            <a:pPr eaLnBrk="1" hangingPunct="1">
              <a:lnSpc>
                <a:spcPct val="150000"/>
              </a:lnSpc>
              <a:buFont typeface="Wingdings" pitchFamily="2" charset="2"/>
              <a:buChar char="Ø"/>
            </a:pPr>
            <a:r>
              <a:rPr lang="nl-NL" altLang="nl-NL" sz="2000" dirty="0">
                <a:solidFill>
                  <a:srgbClr val="897631"/>
                </a:solidFill>
                <a:latin typeface="Verdana" pitchFamily="34" charset="0"/>
              </a:rPr>
              <a:t>Netwerk op nationaal en internationaal niveau</a:t>
            </a:r>
          </a:p>
          <a:p>
            <a:pPr eaLnBrk="1" hangingPunct="1">
              <a:lnSpc>
                <a:spcPct val="150000"/>
              </a:lnSpc>
              <a:buFont typeface="Wingdings" pitchFamily="2" charset="2"/>
              <a:buChar char="Ø"/>
            </a:pPr>
            <a:r>
              <a:rPr lang="nl-NL" altLang="nl-NL" sz="2000" dirty="0">
                <a:solidFill>
                  <a:srgbClr val="897631"/>
                </a:solidFill>
                <a:latin typeface="Verdana" pitchFamily="34" charset="0"/>
              </a:rPr>
              <a:t>Maatschappelijk verantwoordelijk betrokken</a:t>
            </a:r>
          </a:p>
          <a:p>
            <a:pPr eaLnBrk="1" hangingPunct="1">
              <a:lnSpc>
                <a:spcPct val="150000"/>
              </a:lnSpc>
              <a:buFont typeface="Wingdings" pitchFamily="2" charset="2"/>
              <a:buChar char="Ø"/>
            </a:pPr>
            <a:r>
              <a:rPr lang="nl-NL" altLang="nl-NL" sz="2000" dirty="0">
                <a:solidFill>
                  <a:srgbClr val="897631"/>
                </a:solidFill>
                <a:latin typeface="Verdana" pitchFamily="34" charset="0"/>
              </a:rPr>
              <a:t>Duurzaam gericht investeren in projecten</a:t>
            </a:r>
          </a:p>
          <a:p>
            <a:pPr eaLnBrk="1" hangingPunct="1">
              <a:lnSpc>
                <a:spcPct val="150000"/>
              </a:lnSpc>
              <a:buFont typeface="Wingdings" pitchFamily="2" charset="2"/>
              <a:buChar char="Ø"/>
            </a:pPr>
            <a:r>
              <a:rPr lang="nl-NL" altLang="nl-NL" sz="2000" dirty="0">
                <a:solidFill>
                  <a:srgbClr val="897631"/>
                </a:solidFill>
                <a:latin typeface="Verdana" pitchFamily="34" charset="0"/>
              </a:rPr>
              <a:t>Ontmoetingen buiten je kring van werk en privé</a:t>
            </a:r>
          </a:p>
        </p:txBody>
      </p:sp>
      <p:sp>
        <p:nvSpPr>
          <p:cNvPr id="27653" name="Tekstvak 1"/>
          <p:cNvSpPr txBox="1">
            <a:spLocks noChangeArrowheads="1"/>
          </p:cNvSpPr>
          <p:nvPr/>
        </p:nvSpPr>
        <p:spPr bwMode="auto">
          <a:xfrm>
            <a:off x="1031081" y="1268194"/>
            <a:ext cx="68659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DE KRACHT VAN </a:t>
            </a:r>
          </a:p>
          <a:p>
            <a:pPr algn="ctr" eaLnBrk="1" hangingPunct="1"/>
            <a:r>
              <a:rPr lang="en-US" altLang="nl-NL" sz="2800" dirty="0">
                <a:solidFill>
                  <a:srgbClr val="897631"/>
                </a:solidFill>
                <a:latin typeface="Verdana" pitchFamily="34" charset="0"/>
              </a:rPr>
              <a:t>INNER WHEEL NEDERLAND</a:t>
            </a:r>
          </a:p>
        </p:txBody>
      </p:sp>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5125" name="Tekstvak 1"/>
          <p:cNvSpPr txBox="1">
            <a:spLocks noChangeArrowheads="1"/>
          </p:cNvSpPr>
          <p:nvPr/>
        </p:nvSpPr>
        <p:spPr bwMode="auto">
          <a:xfrm>
            <a:off x="1979712" y="1312689"/>
            <a:ext cx="564197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nl-NL" sz="2600" dirty="0">
                <a:solidFill>
                  <a:schemeClr val="bg2">
                    <a:lumMod val="50000"/>
                  </a:schemeClr>
                </a:solidFill>
                <a:latin typeface="Verdana" pitchFamily="34" charset="0"/>
              </a:rPr>
              <a:t>INTERNATIONAL </a:t>
            </a:r>
          </a:p>
          <a:p>
            <a:pPr eaLnBrk="1" hangingPunct="1"/>
            <a:r>
              <a:rPr lang="en-US" altLang="nl-NL" sz="2600" dirty="0">
                <a:solidFill>
                  <a:schemeClr val="bg2">
                    <a:lumMod val="50000"/>
                  </a:schemeClr>
                </a:solidFill>
                <a:latin typeface="Verdana" pitchFamily="34" charset="0"/>
              </a:rPr>
              <a:t>INNER WHEEL BESTUUR</a:t>
            </a:r>
          </a:p>
        </p:txBody>
      </p:sp>
      <p:pic>
        <p:nvPicPr>
          <p:cNvPr id="7"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47363" y="2420888"/>
            <a:ext cx="6449273" cy="412841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5"/>
          <p:cNvSpPr txBox="1">
            <a:spLocks noChangeArrowheads="1"/>
          </p:cNvSpPr>
          <p:nvPr/>
        </p:nvSpPr>
        <p:spPr bwMode="auto">
          <a:xfrm>
            <a:off x="900113" y="2544763"/>
            <a:ext cx="7343775" cy="1016000"/>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lnSpc>
                <a:spcPct val="150000"/>
              </a:lnSpc>
              <a:buFont typeface="Wingdings" pitchFamily="2" charset="2"/>
              <a:buChar char="Ø"/>
              <a:defRPr/>
            </a:pPr>
            <a:endParaRPr lang="en-US" sz="2000" dirty="0" smtClean="0">
              <a:solidFill>
                <a:srgbClr val="897631"/>
              </a:solidFill>
              <a:latin typeface="Verdana" pitchFamily="34" charset="0"/>
              <a:ea typeface="Verdana" pitchFamily="34" charset="0"/>
              <a:cs typeface="Verdana" pitchFamily="34" charset="0"/>
            </a:endParaRPr>
          </a:p>
          <a:p>
            <a:pPr marL="0" indent="0" eaLnBrk="1" hangingPunct="1">
              <a:lnSpc>
                <a:spcPct val="150000"/>
              </a:lnSpc>
              <a:defRPr/>
            </a:pPr>
            <a:endParaRPr lang="en-US" sz="2000" dirty="0" smtClean="0">
              <a:solidFill>
                <a:srgbClr val="897631"/>
              </a:solidFill>
              <a:latin typeface="Verdana" pitchFamily="34" charset="0"/>
              <a:ea typeface="Verdana" pitchFamily="34" charset="0"/>
              <a:cs typeface="Verdana" pitchFamily="34" charset="0"/>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28677" name="Tekstvak 1"/>
          <p:cNvSpPr txBox="1">
            <a:spLocks noChangeArrowheads="1"/>
          </p:cNvSpPr>
          <p:nvPr/>
        </p:nvSpPr>
        <p:spPr bwMode="auto">
          <a:xfrm>
            <a:off x="1025903" y="1188560"/>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VRIENDSCHAPPEN</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5248" y="1831499"/>
            <a:ext cx="3873624" cy="2905218"/>
          </a:xfrm>
          <a:prstGeom prst="rect">
            <a:avLst/>
          </a:prstGeom>
        </p:spPr>
      </p:pic>
      <p:pic>
        <p:nvPicPr>
          <p:cNvPr id="28678"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0945" y="4207734"/>
            <a:ext cx="3122775" cy="2343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0" name="Afbeelding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6056" y="1706691"/>
            <a:ext cx="3590180" cy="269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Afbeelding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427984" y="3750519"/>
            <a:ext cx="3657600" cy="2743200"/>
          </a:xfrm>
          <a:prstGeom prst="rect">
            <a:avLst/>
          </a:prstGeom>
        </p:spPr>
      </p:pic>
      <p:pic>
        <p:nvPicPr>
          <p:cNvPr id="12" name="Afbeelding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3" name="Afbeelding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5"/>
          <p:cNvSpPr txBox="1">
            <a:spLocks noChangeArrowheads="1"/>
          </p:cNvSpPr>
          <p:nvPr/>
        </p:nvSpPr>
        <p:spPr bwMode="auto">
          <a:xfrm>
            <a:off x="900113" y="2544763"/>
            <a:ext cx="7343775" cy="1016000"/>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lnSpc>
                <a:spcPct val="150000"/>
              </a:lnSpc>
              <a:buFont typeface="Wingdings" pitchFamily="2" charset="2"/>
              <a:buChar char="Ø"/>
              <a:defRPr/>
            </a:pPr>
            <a:endParaRPr lang="en-US" sz="2000" dirty="0" smtClean="0">
              <a:solidFill>
                <a:srgbClr val="897631"/>
              </a:solidFill>
              <a:latin typeface="Verdana" pitchFamily="34" charset="0"/>
              <a:ea typeface="Verdana" pitchFamily="34" charset="0"/>
              <a:cs typeface="Verdana" pitchFamily="34" charset="0"/>
            </a:endParaRPr>
          </a:p>
          <a:p>
            <a:pPr marL="0" indent="0" eaLnBrk="1" hangingPunct="1">
              <a:lnSpc>
                <a:spcPct val="150000"/>
              </a:lnSpc>
              <a:defRPr/>
            </a:pPr>
            <a:endParaRPr lang="en-US" sz="2000" dirty="0" smtClean="0">
              <a:solidFill>
                <a:srgbClr val="897631"/>
              </a:solidFill>
              <a:latin typeface="Verdana" pitchFamily="34" charset="0"/>
              <a:ea typeface="Verdana" pitchFamily="34" charset="0"/>
              <a:cs typeface="Verdana" pitchFamily="34"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29701" name="Tekstvak 1"/>
          <p:cNvSpPr txBox="1">
            <a:spLocks noChangeArrowheads="1"/>
          </p:cNvSpPr>
          <p:nvPr/>
        </p:nvSpPr>
        <p:spPr bwMode="auto">
          <a:xfrm>
            <a:off x="1139031" y="1491234"/>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KRACHTENBUNDELING</a:t>
            </a:r>
          </a:p>
        </p:txBody>
      </p:sp>
      <p:pic>
        <p:nvPicPr>
          <p:cNvPr id="29702" name="Afbeelding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2204864"/>
            <a:ext cx="60960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5"/>
          <p:cNvSpPr txBox="1">
            <a:spLocks noChangeArrowheads="1"/>
          </p:cNvSpPr>
          <p:nvPr/>
        </p:nvSpPr>
        <p:spPr bwMode="auto">
          <a:xfrm>
            <a:off x="900113" y="2544763"/>
            <a:ext cx="7343775" cy="1016000"/>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lnSpc>
                <a:spcPct val="150000"/>
              </a:lnSpc>
              <a:buFont typeface="Wingdings" pitchFamily="2" charset="2"/>
              <a:buChar char="Ø"/>
              <a:defRPr/>
            </a:pPr>
            <a:endParaRPr lang="en-US" sz="2000" dirty="0" smtClean="0">
              <a:solidFill>
                <a:srgbClr val="897631"/>
              </a:solidFill>
              <a:latin typeface="Verdana" pitchFamily="34" charset="0"/>
              <a:ea typeface="Verdana" pitchFamily="34" charset="0"/>
              <a:cs typeface="Verdana" pitchFamily="34" charset="0"/>
            </a:endParaRPr>
          </a:p>
          <a:p>
            <a:pPr marL="0" indent="0" eaLnBrk="1" hangingPunct="1">
              <a:lnSpc>
                <a:spcPct val="150000"/>
              </a:lnSpc>
              <a:defRPr/>
            </a:pPr>
            <a:endParaRPr lang="en-US" sz="2000" dirty="0" smtClean="0">
              <a:solidFill>
                <a:srgbClr val="897631"/>
              </a:solidFill>
              <a:latin typeface="Verdana" pitchFamily="34" charset="0"/>
              <a:ea typeface="Verdana" pitchFamily="34" charset="0"/>
              <a:cs typeface="Verdana" pitchFamily="34"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0"/>
            <a:ext cx="9073008" cy="6798713"/>
          </a:xfrm>
          <a:prstGeom prst="rect">
            <a:avLst/>
          </a:prstGeom>
        </p:spPr>
      </p:pic>
      <p:pic>
        <p:nvPicPr>
          <p:cNvPr id="30724" name="Picture 2" descr="C:\Users\annette\Desktop\Fotoos PPP IW 201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348880"/>
            <a:ext cx="6088880" cy="3694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Tekstvak 1"/>
          <p:cNvSpPr txBox="1">
            <a:spLocks noChangeArrowheads="1"/>
          </p:cNvSpPr>
          <p:nvPr/>
        </p:nvSpPr>
        <p:spPr bwMode="auto">
          <a:xfrm>
            <a:off x="1139031" y="1254097"/>
            <a:ext cx="68659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NETWERK OP INTERNATIONAAL NIVEAU</a:t>
            </a:r>
          </a:p>
        </p:txBody>
      </p:sp>
      <p:pic>
        <p:nvPicPr>
          <p:cNvPr id="6"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1" name="Tekstvak 5"/>
          <p:cNvSpPr txBox="1">
            <a:spLocks noChangeArrowheads="1"/>
          </p:cNvSpPr>
          <p:nvPr/>
        </p:nvSpPr>
        <p:spPr bwMode="auto">
          <a:xfrm>
            <a:off x="900113" y="2544763"/>
            <a:ext cx="7343775" cy="2400300"/>
          </a:xfrm>
          <a:prstGeom prst="rect">
            <a:avLst/>
          </a:prstGeom>
          <a:noFill/>
          <a:ln>
            <a:noFill/>
          </a:ln>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lnSpc>
                <a:spcPct val="150000"/>
              </a:lnSpc>
              <a:buFont typeface="Wingdings" pitchFamily="2" charset="2"/>
              <a:buChar char="Ø"/>
              <a:defRPr/>
            </a:pPr>
            <a:endParaRPr lang="en-US" sz="2000" dirty="0" smtClean="0">
              <a:solidFill>
                <a:srgbClr val="897631"/>
              </a:solidFill>
              <a:latin typeface="Verdana" pitchFamily="34" charset="0"/>
              <a:ea typeface="Verdana" pitchFamily="34" charset="0"/>
              <a:cs typeface="Verdana" pitchFamily="34" charset="0"/>
            </a:endParaRPr>
          </a:p>
          <a:p>
            <a:pPr marL="0" indent="0" eaLnBrk="1" hangingPunct="1">
              <a:lnSpc>
                <a:spcPct val="150000"/>
              </a:lnSpc>
              <a:defRPr/>
            </a:pPr>
            <a:r>
              <a:rPr lang="en-US" sz="2000" dirty="0" err="1" smtClean="0">
                <a:solidFill>
                  <a:srgbClr val="897631"/>
                </a:solidFill>
                <a:latin typeface="Verdana" pitchFamily="34" charset="0"/>
                <a:ea typeface="Verdana" pitchFamily="34" charset="0"/>
                <a:cs typeface="Verdana" pitchFamily="34" charset="0"/>
              </a:rPr>
              <a:t>Krachtenbundeling</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zowel</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nationaal</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als</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internationaal</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maakt</a:t>
            </a:r>
            <a:r>
              <a:rPr lang="en-US" sz="2000" dirty="0" smtClean="0">
                <a:solidFill>
                  <a:srgbClr val="897631"/>
                </a:solidFill>
                <a:latin typeface="Verdana" pitchFamily="34" charset="0"/>
                <a:ea typeface="Verdana" pitchFamily="34" charset="0"/>
                <a:cs typeface="Verdana" pitchFamily="34" charset="0"/>
              </a:rPr>
              <a:t> het </a:t>
            </a:r>
            <a:r>
              <a:rPr lang="nl-NL" sz="2000" dirty="0" smtClean="0">
                <a:solidFill>
                  <a:srgbClr val="897631"/>
                </a:solidFill>
                <a:latin typeface="Verdana" pitchFamily="34" charset="0"/>
                <a:ea typeface="Verdana" pitchFamily="34" charset="0"/>
                <a:cs typeface="Verdana" pitchFamily="34" charset="0"/>
              </a:rPr>
              <a:t>substantiële</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verschil</a:t>
            </a:r>
            <a:r>
              <a:rPr lang="en-US" sz="2000" dirty="0" smtClean="0">
                <a:solidFill>
                  <a:srgbClr val="897631"/>
                </a:solidFill>
                <a:latin typeface="Verdana" pitchFamily="34" charset="0"/>
                <a:ea typeface="Verdana" pitchFamily="34" charset="0"/>
                <a:cs typeface="Verdana" pitchFamily="34" charset="0"/>
              </a:rPr>
              <a:t> in het </a:t>
            </a:r>
            <a:r>
              <a:rPr lang="en-US" sz="2000" dirty="0" err="1" smtClean="0">
                <a:solidFill>
                  <a:srgbClr val="897631"/>
                </a:solidFill>
                <a:latin typeface="Verdana" pitchFamily="34" charset="0"/>
                <a:ea typeface="Verdana" pitchFamily="34" charset="0"/>
                <a:cs typeface="Verdana" pitchFamily="34" charset="0"/>
              </a:rPr>
              <a:t>bieden</a:t>
            </a:r>
            <a:r>
              <a:rPr lang="en-US" sz="2000" dirty="0" smtClean="0">
                <a:solidFill>
                  <a:srgbClr val="897631"/>
                </a:solidFill>
                <a:latin typeface="Verdana" pitchFamily="34" charset="0"/>
                <a:ea typeface="Verdana" pitchFamily="34" charset="0"/>
                <a:cs typeface="Verdana" pitchFamily="34" charset="0"/>
              </a:rPr>
              <a:t> van </a:t>
            </a:r>
            <a:r>
              <a:rPr lang="en-US" sz="2000" dirty="0" err="1" smtClean="0">
                <a:solidFill>
                  <a:srgbClr val="897631"/>
                </a:solidFill>
                <a:latin typeface="Verdana" pitchFamily="34" charset="0"/>
                <a:ea typeface="Verdana" pitchFamily="34" charset="0"/>
                <a:cs typeface="Verdana" pitchFamily="34" charset="0"/>
              </a:rPr>
              <a:t>hulp</a:t>
            </a:r>
            <a:r>
              <a:rPr lang="en-US" sz="2000" dirty="0" smtClean="0">
                <a:solidFill>
                  <a:srgbClr val="897631"/>
                </a:solidFill>
                <a:latin typeface="Verdana" pitchFamily="34" charset="0"/>
                <a:ea typeface="Verdana" pitchFamily="34" charset="0"/>
                <a:cs typeface="Verdana" pitchFamily="34" charset="0"/>
              </a:rPr>
              <a:t> over </a:t>
            </a:r>
            <a:r>
              <a:rPr lang="en-US" sz="2000" dirty="0" err="1" smtClean="0">
                <a:solidFill>
                  <a:srgbClr val="897631"/>
                </a:solidFill>
                <a:latin typeface="Verdana" pitchFamily="34" charset="0"/>
                <a:ea typeface="Verdana" pitchFamily="34" charset="0"/>
                <a:cs typeface="Verdana" pitchFamily="34" charset="0"/>
              </a:rPr>
              <a:t>grenzen</a:t>
            </a:r>
            <a:r>
              <a:rPr lang="en-US" sz="2000" dirty="0" smtClean="0">
                <a:solidFill>
                  <a:srgbClr val="897631"/>
                </a:solidFill>
                <a:latin typeface="Verdana" pitchFamily="34" charset="0"/>
                <a:ea typeface="Verdana" pitchFamily="34" charset="0"/>
                <a:cs typeface="Verdana" pitchFamily="34" charset="0"/>
              </a:rPr>
              <a:t> </a:t>
            </a:r>
            <a:r>
              <a:rPr lang="en-US" sz="2000" dirty="0" err="1" smtClean="0">
                <a:solidFill>
                  <a:srgbClr val="897631"/>
                </a:solidFill>
                <a:latin typeface="Verdana" pitchFamily="34" charset="0"/>
                <a:ea typeface="Verdana" pitchFamily="34" charset="0"/>
                <a:cs typeface="Verdana" pitchFamily="34" charset="0"/>
              </a:rPr>
              <a:t>heen</a:t>
            </a:r>
            <a:r>
              <a:rPr lang="en-US" sz="2000" dirty="0" smtClean="0">
                <a:solidFill>
                  <a:srgbClr val="897631"/>
                </a:solidFill>
                <a:latin typeface="Verdana" pitchFamily="34" charset="0"/>
                <a:ea typeface="Verdana" pitchFamily="34" charset="0"/>
                <a:cs typeface="Verdana" pitchFamily="34" charset="0"/>
              </a:rPr>
              <a:t>.</a:t>
            </a:r>
          </a:p>
          <a:p>
            <a:pPr marL="0" indent="0" eaLnBrk="1" hangingPunct="1">
              <a:lnSpc>
                <a:spcPct val="150000"/>
              </a:lnSpc>
              <a:defRPr/>
            </a:pPr>
            <a:endParaRPr lang="en-US" sz="2000" dirty="0" smtClean="0">
              <a:solidFill>
                <a:srgbClr val="897631"/>
              </a:solidFill>
              <a:latin typeface="Verdana" pitchFamily="34" charset="0"/>
              <a:ea typeface="Verdana" pitchFamily="34" charset="0"/>
              <a:cs typeface="Verdana" pitchFamily="34" charset="0"/>
            </a:endParaRPr>
          </a:p>
        </p:txBody>
      </p:sp>
      <p:sp>
        <p:nvSpPr>
          <p:cNvPr id="31749" name="Tekstvak 1"/>
          <p:cNvSpPr txBox="1">
            <a:spLocks noChangeArrowheads="1"/>
          </p:cNvSpPr>
          <p:nvPr/>
        </p:nvSpPr>
        <p:spPr bwMode="auto">
          <a:xfrm>
            <a:off x="936689" y="1340768"/>
            <a:ext cx="68659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DE KRACHT VAN </a:t>
            </a:r>
          </a:p>
          <a:p>
            <a:pPr algn="ctr" eaLnBrk="1" hangingPunct="1"/>
            <a:r>
              <a:rPr lang="en-US" altLang="nl-NL" sz="2800" dirty="0">
                <a:solidFill>
                  <a:srgbClr val="897631"/>
                </a:solidFill>
                <a:latin typeface="Verdana" pitchFamily="34" charset="0"/>
              </a:rPr>
              <a:t>INNER WHEEL NEDERLAND</a:t>
            </a:r>
          </a:p>
        </p:txBody>
      </p:sp>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32771" name="Picture 6" descr="http://www.inspirerendleven.nl/sites/default/files/images/hulpho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5988" y="2419350"/>
            <a:ext cx="4448175" cy="296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2" descr="G:\228535195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10213" y="4003675"/>
            <a:ext cx="2203450" cy="137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4" descr="http://www.hartvannederland.nl/wp-content/uploads/2009/11/capture251-520x35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10213" y="2419350"/>
            <a:ext cx="2203450" cy="148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10" descr="http://a0.twimg.com/profile_images/1848687480/Logo_Hulphond_squar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85825" y="5445125"/>
            <a:ext cx="1127125"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6" name="Tekstvak 1"/>
          <p:cNvSpPr txBox="1">
            <a:spLocks noChangeArrowheads="1"/>
          </p:cNvSpPr>
          <p:nvPr/>
        </p:nvSpPr>
        <p:spPr bwMode="auto">
          <a:xfrm>
            <a:off x="1139031" y="1340768"/>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PROJECT: HULPHOND</a:t>
            </a:r>
          </a:p>
        </p:txBody>
      </p:sp>
      <p:pic>
        <p:nvPicPr>
          <p:cNvPr id="8" name="Afbeelding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Afbeelding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www.internationalinnerwheel.org/Convention/images/HappierFutures_Final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388" y="863600"/>
            <a:ext cx="1793875"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33796" name="Picture 6" descr="http://www.dewereldinjeklas.nl/wp/wp-content/uploads/schoolkinderen-350hoo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350" y="4495800"/>
            <a:ext cx="2736850" cy="181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8" descr="http://www.mooithailand.nl/photo/kinderen/schoolkinderen_in_uniform_bij_tempelschoo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3350" y="2565400"/>
            <a:ext cx="27368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7" descr="http://www.rosettalingua.nl/wp-content/uploads/2010/10/Unicef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02125" y="4491038"/>
            <a:ext cx="2790825" cy="181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0" name="Tekstvak 1"/>
          <p:cNvSpPr txBox="1">
            <a:spLocks noChangeArrowheads="1"/>
          </p:cNvSpPr>
          <p:nvPr/>
        </p:nvSpPr>
        <p:spPr bwMode="auto">
          <a:xfrm>
            <a:off x="1139031" y="1412776"/>
            <a:ext cx="68659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PROJECT: GEEF KINDEREN </a:t>
            </a:r>
          </a:p>
          <a:p>
            <a:pPr algn="ctr" eaLnBrk="1" hangingPunct="1"/>
            <a:r>
              <a:rPr lang="en-US" altLang="nl-NL" sz="2800" dirty="0">
                <a:solidFill>
                  <a:srgbClr val="897631"/>
                </a:solidFill>
                <a:latin typeface="Verdana" pitchFamily="34" charset="0"/>
              </a:rPr>
              <a:t>EEN BETER LEVEN</a:t>
            </a:r>
          </a:p>
        </p:txBody>
      </p:sp>
      <p:pic>
        <p:nvPicPr>
          <p:cNvPr id="33801" name="Picture 13" descr="http://farm5.staticflickr.com/4091/4844185310_7a9b6edde3_z.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02125" y="2560638"/>
            <a:ext cx="2790825" cy="182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Afbeelding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11" name="Afbeelding 3"/>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34819" name="Picture 8" descr="C:\Users\jeroen.BANGMA\Desktop\aba\pr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0" y="2405063"/>
            <a:ext cx="6121400" cy="408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1" name="Tekstvak 1"/>
          <p:cNvSpPr txBox="1">
            <a:spLocks noChangeArrowheads="1"/>
          </p:cNvSpPr>
          <p:nvPr/>
        </p:nvSpPr>
        <p:spPr bwMode="auto">
          <a:xfrm>
            <a:off x="1006525" y="1412776"/>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PROJECT: PINK RIBBON</a:t>
            </a:r>
          </a:p>
        </p:txBody>
      </p:sp>
      <p:pic>
        <p:nvPicPr>
          <p:cNvPr id="5"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35843" name="Picture 2" descr="http://www.shelterbox.nl/uploads/trackyourBox.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4063" y="5041900"/>
            <a:ext cx="2744787" cy="162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2" descr="G:\Afbeelding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7575" y="5010150"/>
            <a:ext cx="3611563" cy="165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3" descr="G:\Shelterbox Japan_web[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65725" y="4005263"/>
            <a:ext cx="1487488"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Afbeelding 3" descr="C:\Documents and Settings\LD\Mijn documenten\Rotaract\Shelterbox\ShelterBox Logos\ShelterBox Logos\png\SB Logo RGB.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65725" y="1989138"/>
            <a:ext cx="1487488"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7" name="Picture 5" descr="http://3.bp.blogspot.com/_eGidZzuzN3I/Sj0ehS0O9KI/AAAAAAAAAEw/rqp_eq1s2yQ/s400/Sri+Lanka+IDPs+June+200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25513" y="1989138"/>
            <a:ext cx="4176712" cy="30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8" name="Afbeelding 9" descr="5348853449_d692938308_z.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32588" y="1989138"/>
            <a:ext cx="1825625"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0" name="Tekstvak 1"/>
          <p:cNvSpPr txBox="1">
            <a:spLocks noChangeArrowheads="1"/>
          </p:cNvSpPr>
          <p:nvPr/>
        </p:nvSpPr>
        <p:spPr bwMode="auto">
          <a:xfrm>
            <a:off x="1000945" y="1277338"/>
            <a:ext cx="68659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a:solidFill>
                  <a:srgbClr val="897631"/>
                </a:solidFill>
                <a:latin typeface="Verdana" pitchFamily="34" charset="0"/>
              </a:rPr>
              <a:t>PROJECT: SHELTERBOX</a:t>
            </a:r>
          </a:p>
        </p:txBody>
      </p:sp>
      <p:pic>
        <p:nvPicPr>
          <p:cNvPr id="10" name="Afbeelding 3"/>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Afbeelding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2" name="Afbeelding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36868" name="Tekstvak 1"/>
          <p:cNvSpPr txBox="1">
            <a:spLocks noChangeArrowheads="1"/>
          </p:cNvSpPr>
          <p:nvPr/>
        </p:nvSpPr>
        <p:spPr bwMode="auto">
          <a:xfrm>
            <a:off x="1259632" y="1277506"/>
            <a:ext cx="68659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800" dirty="0" err="1" smtClean="0">
                <a:solidFill>
                  <a:srgbClr val="897631"/>
                </a:solidFill>
                <a:latin typeface="Verdana" pitchFamily="34" charset="0"/>
              </a:rPr>
              <a:t>Conventie</a:t>
            </a:r>
            <a:r>
              <a:rPr lang="en-US" altLang="nl-NL" sz="2800" dirty="0" smtClean="0">
                <a:solidFill>
                  <a:srgbClr val="897631"/>
                </a:solidFill>
                <a:latin typeface="Verdana" pitchFamily="34" charset="0"/>
              </a:rPr>
              <a:t> </a:t>
            </a:r>
            <a:r>
              <a:rPr lang="en-US" altLang="nl-NL" sz="2800" dirty="0" err="1" smtClean="0">
                <a:solidFill>
                  <a:srgbClr val="897631"/>
                </a:solidFill>
                <a:latin typeface="Verdana" pitchFamily="34" charset="0"/>
              </a:rPr>
              <a:t>Jaarproject</a:t>
            </a:r>
            <a:r>
              <a:rPr lang="en-US" altLang="nl-NL" sz="2800" dirty="0" smtClean="0">
                <a:solidFill>
                  <a:srgbClr val="897631"/>
                </a:solidFill>
                <a:latin typeface="Verdana" pitchFamily="34" charset="0"/>
              </a:rPr>
              <a:t>: </a:t>
            </a:r>
            <a:endParaRPr lang="en-US" altLang="nl-NL" sz="2800" dirty="0">
              <a:solidFill>
                <a:srgbClr val="897631"/>
              </a:solidFill>
              <a:latin typeface="Verdana" pitchFamily="34" charset="0"/>
            </a:endParaRPr>
          </a:p>
          <a:p>
            <a:pPr algn="ctr" eaLnBrk="1" hangingPunct="1"/>
            <a:r>
              <a:rPr lang="en-US" altLang="nl-NL" sz="2800" dirty="0" err="1" smtClean="0">
                <a:solidFill>
                  <a:srgbClr val="897631"/>
                </a:solidFill>
                <a:latin typeface="Verdana" pitchFamily="34" charset="0"/>
              </a:rPr>
              <a:t>Prinses</a:t>
            </a:r>
            <a:r>
              <a:rPr lang="en-US" altLang="nl-NL" sz="2800" dirty="0" smtClean="0">
                <a:solidFill>
                  <a:srgbClr val="897631"/>
                </a:solidFill>
                <a:latin typeface="Verdana" pitchFamily="34" charset="0"/>
              </a:rPr>
              <a:t> Maxima Centrum</a:t>
            </a:r>
            <a:endParaRPr lang="en-US" altLang="nl-NL" sz="2800" dirty="0">
              <a:solidFill>
                <a:srgbClr val="897631"/>
              </a:solidFill>
              <a:latin typeface="Verdana" pitchFamily="34" charset="0"/>
            </a:endParaRPr>
          </a:p>
        </p:txBody>
      </p:sp>
      <p:sp>
        <p:nvSpPr>
          <p:cNvPr id="3686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NL" altLang="nl-NL"/>
          </a:p>
        </p:txBody>
      </p:sp>
      <p:pic>
        <p:nvPicPr>
          <p:cNvPr id="10"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Afbeelding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3" name="Afbeelding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3" name="Afbeelding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5536" y="2234994"/>
            <a:ext cx="3885968" cy="2447296"/>
          </a:xfrm>
          <a:prstGeom prst="rect">
            <a:avLst/>
          </a:prstGeom>
        </p:spPr>
      </p:pic>
      <p:pic>
        <p:nvPicPr>
          <p:cNvPr id="2" name="Afbeelding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95138" y="4424595"/>
            <a:ext cx="2301240" cy="2247900"/>
          </a:xfrm>
          <a:prstGeom prst="rect">
            <a:avLst/>
          </a:prstGeom>
        </p:spPr>
      </p:pic>
      <p:pic>
        <p:nvPicPr>
          <p:cNvPr id="4" name="Afbeelding 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995936" y="3573016"/>
            <a:ext cx="4778726" cy="286723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030" y="59286"/>
            <a:ext cx="9073008" cy="6798713"/>
          </a:xfrm>
          <a:prstGeom prst="rect">
            <a:avLst/>
          </a:prstGeom>
        </p:spPr>
      </p:pic>
      <p:sp>
        <p:nvSpPr>
          <p:cNvPr id="37891" name="Tekstvak 1"/>
          <p:cNvSpPr txBox="1">
            <a:spLocks noChangeArrowheads="1"/>
          </p:cNvSpPr>
          <p:nvPr/>
        </p:nvSpPr>
        <p:spPr bwMode="auto">
          <a:xfrm>
            <a:off x="1655514" y="1254097"/>
            <a:ext cx="49688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600" b="1" dirty="0">
                <a:solidFill>
                  <a:srgbClr val="897631"/>
                </a:solidFill>
                <a:latin typeface="Verdana" pitchFamily="34" charset="0"/>
              </a:rPr>
              <a:t>ENTHOUSIAST</a:t>
            </a:r>
            <a:r>
              <a:rPr lang="en-US" altLang="nl-NL" sz="4400" b="1" dirty="0">
                <a:solidFill>
                  <a:srgbClr val="897631"/>
                </a:solidFill>
                <a:latin typeface="Verdana" pitchFamily="34" charset="0"/>
              </a:rPr>
              <a:t>?</a:t>
            </a:r>
            <a:endParaRPr lang="nl-NL" altLang="nl-NL" sz="4400" b="1" dirty="0">
              <a:solidFill>
                <a:srgbClr val="897631"/>
              </a:solidFill>
              <a:latin typeface="Verdana" pitchFamily="34" charset="0"/>
            </a:endParaRPr>
          </a:p>
        </p:txBody>
      </p:sp>
      <p:sp>
        <p:nvSpPr>
          <p:cNvPr id="37892" name="Rechthoek 7"/>
          <p:cNvSpPr>
            <a:spLocks noChangeArrowheads="1"/>
          </p:cNvSpPr>
          <p:nvPr/>
        </p:nvSpPr>
        <p:spPr bwMode="auto">
          <a:xfrm>
            <a:off x="972394" y="1966603"/>
            <a:ext cx="6934200" cy="300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nl-NL" altLang="nl-NL" dirty="0">
                <a:solidFill>
                  <a:srgbClr val="897631"/>
                </a:solidFill>
                <a:latin typeface="Verdana" pitchFamily="34" charset="0"/>
              </a:rPr>
              <a:t>Heb jij zin om je schouders onder deze uitdaging te zetten?</a:t>
            </a:r>
          </a:p>
          <a:p>
            <a:pPr eaLnBrk="1" hangingPunct="1">
              <a:lnSpc>
                <a:spcPct val="150000"/>
              </a:lnSpc>
            </a:pPr>
            <a:endParaRPr lang="nl-NL" altLang="nl-NL" dirty="0">
              <a:solidFill>
                <a:srgbClr val="897631"/>
              </a:solidFill>
              <a:latin typeface="Verdana" pitchFamily="34" charset="0"/>
            </a:endParaRPr>
          </a:p>
          <a:p>
            <a:pPr eaLnBrk="1" hangingPunct="1">
              <a:lnSpc>
                <a:spcPct val="150000"/>
              </a:lnSpc>
            </a:pPr>
            <a:r>
              <a:rPr lang="nl-NL" altLang="nl-NL" dirty="0">
                <a:solidFill>
                  <a:srgbClr val="897631"/>
                </a:solidFill>
                <a:latin typeface="Verdana" pitchFamily="34" charset="0"/>
              </a:rPr>
              <a:t>Dan is Inner Wheel wellicht iets voor jou! </a:t>
            </a:r>
          </a:p>
          <a:p>
            <a:pPr eaLnBrk="1" hangingPunct="1">
              <a:lnSpc>
                <a:spcPct val="150000"/>
              </a:lnSpc>
            </a:pPr>
            <a:endParaRPr lang="nl-NL" altLang="nl-NL" dirty="0">
              <a:solidFill>
                <a:srgbClr val="897631"/>
              </a:solidFill>
              <a:latin typeface="Verdana" pitchFamily="34" charset="0"/>
            </a:endParaRPr>
          </a:p>
          <a:p>
            <a:pPr eaLnBrk="1" hangingPunct="1">
              <a:lnSpc>
                <a:spcPct val="150000"/>
              </a:lnSpc>
            </a:pPr>
            <a:r>
              <a:rPr lang="nl-NL" altLang="nl-NL" dirty="0">
                <a:solidFill>
                  <a:srgbClr val="897631"/>
                </a:solidFill>
                <a:latin typeface="Verdana" pitchFamily="34" charset="0"/>
              </a:rPr>
              <a:t>Met slechts </a:t>
            </a:r>
            <a:r>
              <a:rPr lang="nl-NL" altLang="nl-NL" dirty="0" smtClean="0">
                <a:solidFill>
                  <a:srgbClr val="897631"/>
                </a:solidFill>
                <a:latin typeface="Verdana" pitchFamily="34" charset="0"/>
              </a:rPr>
              <a:t>10 </a:t>
            </a:r>
            <a:r>
              <a:rPr lang="nl-NL" altLang="nl-NL" dirty="0">
                <a:solidFill>
                  <a:srgbClr val="897631"/>
                </a:solidFill>
                <a:latin typeface="Verdana" pitchFamily="34" charset="0"/>
              </a:rPr>
              <a:t>enthousiaste vrouwen en/of mannen </a:t>
            </a:r>
          </a:p>
          <a:p>
            <a:pPr eaLnBrk="1" hangingPunct="1">
              <a:lnSpc>
                <a:spcPct val="150000"/>
              </a:lnSpc>
            </a:pPr>
            <a:r>
              <a:rPr lang="nl-NL" altLang="nl-NL" dirty="0">
                <a:solidFill>
                  <a:srgbClr val="897631"/>
                </a:solidFill>
                <a:latin typeface="Verdana" pitchFamily="34" charset="0"/>
              </a:rPr>
              <a:t>kan er al een nieuwe Inner Wheel club opgericht worden.</a:t>
            </a:r>
          </a:p>
        </p:txBody>
      </p:sp>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3" name="Afbeelding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55976" y="5304772"/>
            <a:ext cx="2402242" cy="1366863"/>
          </a:xfrm>
          <a:prstGeom prst="rect">
            <a:avLst/>
          </a:prstGeom>
        </p:spPr>
      </p:pic>
      <p:pic>
        <p:nvPicPr>
          <p:cNvPr id="2" name="Afbeelding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403648" y="4948143"/>
            <a:ext cx="2952328" cy="17234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6149" name="Tekstvak 1"/>
          <p:cNvSpPr txBox="1">
            <a:spLocks noChangeArrowheads="1"/>
          </p:cNvSpPr>
          <p:nvPr/>
        </p:nvSpPr>
        <p:spPr bwMode="auto">
          <a:xfrm>
            <a:off x="395536" y="1495425"/>
            <a:ext cx="8208911"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600" dirty="0">
                <a:solidFill>
                  <a:schemeClr val="bg2">
                    <a:lumMod val="50000"/>
                  </a:schemeClr>
                </a:solidFill>
                <a:latin typeface="Verdana" pitchFamily="34" charset="0"/>
              </a:rPr>
              <a:t>BESTUURSVERGADERING </a:t>
            </a:r>
            <a:r>
              <a:rPr lang="en-US" altLang="nl-NL" sz="2600" dirty="0" smtClean="0">
                <a:solidFill>
                  <a:schemeClr val="bg2">
                    <a:lumMod val="50000"/>
                  </a:schemeClr>
                </a:solidFill>
                <a:latin typeface="Verdana" pitchFamily="34" charset="0"/>
              </a:rPr>
              <a:t>INTERNATIONAL </a:t>
            </a:r>
            <a:r>
              <a:rPr lang="en-US" altLang="nl-NL" sz="2600" dirty="0">
                <a:solidFill>
                  <a:schemeClr val="bg2">
                    <a:lumMod val="50000"/>
                  </a:schemeClr>
                </a:solidFill>
                <a:latin typeface="Verdana" pitchFamily="34" charset="0"/>
              </a:rPr>
              <a:t>INNER WHEEL</a:t>
            </a:r>
            <a:r>
              <a:rPr lang="en-US" altLang="nl-NL" sz="2600" dirty="0">
                <a:solidFill>
                  <a:srgbClr val="17365D"/>
                </a:solidFill>
                <a:latin typeface="Verdana" pitchFamily="34" charset="0"/>
              </a:rPr>
              <a:t/>
            </a:r>
            <a:br>
              <a:rPr lang="en-US" altLang="nl-NL" sz="2600" dirty="0">
                <a:solidFill>
                  <a:srgbClr val="17365D"/>
                </a:solidFill>
                <a:latin typeface="Verdana" pitchFamily="34" charset="0"/>
              </a:rPr>
            </a:br>
            <a:endParaRPr lang="nl-NL" altLang="nl-NL" sz="2600" dirty="0">
              <a:solidFill>
                <a:srgbClr val="17365D"/>
              </a:solidFill>
              <a:latin typeface="Verdana" pitchFamily="34" charset="0"/>
            </a:endParaRPr>
          </a:p>
        </p:txBody>
      </p:sp>
      <p:pic>
        <p:nvPicPr>
          <p:cNvPr id="7"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70113" y="2364693"/>
            <a:ext cx="4706143" cy="418938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5"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
        <p:nvSpPr>
          <p:cNvPr id="8" name="Tekstvak 7"/>
          <p:cNvSpPr txBox="1"/>
          <p:nvPr/>
        </p:nvSpPr>
        <p:spPr>
          <a:xfrm>
            <a:off x="1259632" y="1628800"/>
            <a:ext cx="1871025" cy="369332"/>
          </a:xfrm>
          <a:prstGeom prst="rect">
            <a:avLst/>
          </a:prstGeom>
          <a:noFill/>
        </p:spPr>
        <p:txBody>
          <a:bodyPr wrap="none" rtlCol="0">
            <a:spAutoFit/>
          </a:bodyPr>
          <a:lstStyle/>
          <a:p>
            <a:r>
              <a:rPr lang="nl-NL" dirty="0" smtClean="0">
                <a:solidFill>
                  <a:srgbClr val="897631"/>
                </a:solidFill>
                <a:latin typeface="Verdana" panose="020B0604030504040204" pitchFamily="34" charset="0"/>
                <a:ea typeface="Verdana" panose="020B0604030504040204" pitchFamily="34" charset="0"/>
                <a:cs typeface="Verdana" panose="020B0604030504040204" pitchFamily="34" charset="0"/>
              </a:rPr>
              <a:t>Board Director</a:t>
            </a:r>
            <a:endParaRPr lang="nl-NL" dirty="0">
              <a:solidFill>
                <a:srgbClr val="89763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Afbeelding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38792" y="1556792"/>
            <a:ext cx="4028433" cy="4935078"/>
          </a:xfrm>
          <a:prstGeom prst="rect">
            <a:avLst/>
          </a:prstGeom>
          <a:ln>
            <a:noFill/>
          </a:ln>
          <a:effectLst>
            <a:softEdge rad="112500"/>
          </a:effectLst>
        </p:spPr>
      </p:pic>
      <p:pic>
        <p:nvPicPr>
          <p:cNvPr id="11" name="Afbeelding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46404" y="2412701"/>
            <a:ext cx="2697480" cy="3223260"/>
          </a:xfrm>
          <a:prstGeom prst="rect">
            <a:avLst/>
          </a:prstGeom>
        </p:spPr>
      </p:pic>
    </p:spTree>
    <p:extLst>
      <p:ext uri="{BB962C8B-B14F-4D97-AF65-F5344CB8AC3E}">
        <p14:creationId xmlns:p14="http://schemas.microsoft.com/office/powerpoint/2010/main" xmlns="" val="144340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3074" name="Picture 2" descr="http://www.innerwheel.nl/images/vlag-v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676" y="1395655"/>
            <a:ext cx="4374324" cy="2906125"/>
          </a:xfrm>
          <a:prstGeom prst="rect">
            <a:avLst/>
          </a:prstGeom>
          <a:noFill/>
          <a:extLst>
            <a:ext uri="{909E8E84-426E-40DD-AFC4-6F175D3DCCD1}">
              <a14:hiddenFill xmlns:a14="http://schemas.microsoft.com/office/drawing/2010/main" xmlns="">
                <a:solidFill>
                  <a:srgbClr val="FFFFFF"/>
                </a:solidFill>
              </a14:hiddenFill>
            </a:ext>
          </a:extLst>
        </p:spPr>
      </p:pic>
      <p:sp>
        <p:nvSpPr>
          <p:cNvPr id="7172" name="Tekstvak 1"/>
          <p:cNvSpPr txBox="1">
            <a:spLocks noChangeArrowheads="1"/>
          </p:cNvSpPr>
          <p:nvPr/>
        </p:nvSpPr>
        <p:spPr bwMode="auto">
          <a:xfrm>
            <a:off x="4748360" y="1392278"/>
            <a:ext cx="414412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nl-NL" sz="2000" dirty="0">
                <a:solidFill>
                  <a:schemeClr val="bg2">
                    <a:lumMod val="50000"/>
                  </a:schemeClr>
                </a:solidFill>
                <a:latin typeface="Verdana" pitchFamily="34" charset="0"/>
              </a:rPr>
              <a:t>CONSULTATIEVE STATUS BIJ</a:t>
            </a:r>
          </a:p>
          <a:p>
            <a:pPr eaLnBrk="1" hangingPunct="1"/>
            <a:r>
              <a:rPr lang="en-US" altLang="nl-NL" sz="2000" dirty="0">
                <a:solidFill>
                  <a:schemeClr val="bg2">
                    <a:lumMod val="50000"/>
                  </a:schemeClr>
                </a:solidFill>
                <a:latin typeface="Verdana" pitchFamily="34" charset="0"/>
              </a:rPr>
              <a:t>VERENIGDE NATIES</a:t>
            </a:r>
            <a:endParaRPr lang="nl-NL" altLang="nl-NL" sz="2000" dirty="0">
              <a:solidFill>
                <a:schemeClr val="bg2">
                  <a:lumMod val="50000"/>
                </a:schemeClr>
              </a:solidFill>
              <a:latin typeface="Verdana" pitchFamily="34" charset="0"/>
            </a:endParaRPr>
          </a:p>
        </p:txBody>
      </p:sp>
      <p:pic>
        <p:nvPicPr>
          <p:cNvPr id="7173" name="Afbeelding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21266" y="3357373"/>
            <a:ext cx="4871213" cy="3248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10" name="Afbeelding 1"/>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04677" y="4263329"/>
            <a:ext cx="3467323" cy="2164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Afbeelding 4"/>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748359" y="2394189"/>
            <a:ext cx="3291206" cy="2197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 descr="C:\Users\jeroen.BANGMA\Desktop\aba\ppw\Conventie 2012 Istanbul 14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8363" y="2303463"/>
            <a:ext cx="2486025"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9221" name="Picture 11" descr="C:\Users\jeroen.BANGMA\Desktop\aba project\150763_3423653682129_445739416_n[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459185"/>
            <a:ext cx="3499618" cy="399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Tekstvak 1"/>
          <p:cNvSpPr txBox="1">
            <a:spLocks noChangeArrowheads="1"/>
          </p:cNvSpPr>
          <p:nvPr/>
        </p:nvSpPr>
        <p:spPr bwMode="auto">
          <a:xfrm>
            <a:off x="3419871" y="1459185"/>
            <a:ext cx="648072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nl-NL" sz="2000" dirty="0">
                <a:solidFill>
                  <a:schemeClr val="bg2">
                    <a:lumMod val="50000"/>
                  </a:schemeClr>
                </a:solidFill>
                <a:latin typeface="Verdana" pitchFamily="34" charset="0"/>
              </a:rPr>
              <a:t>INTERNATIONALE CONVENTIE</a:t>
            </a:r>
          </a:p>
        </p:txBody>
      </p:sp>
      <p:pic>
        <p:nvPicPr>
          <p:cNvPr id="9" name="Afbeelding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11" name="Afbeelding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pic>
        <p:nvPicPr>
          <p:cNvPr id="3" name="Afbeelding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876557" y="3234531"/>
            <a:ext cx="5117525" cy="3415948"/>
          </a:xfrm>
          <a:prstGeom prst="rect">
            <a:avLst/>
          </a:prstGeom>
        </p:spPr>
      </p:pic>
      <p:pic>
        <p:nvPicPr>
          <p:cNvPr id="2" name="Afbeelding 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835696" y="2187824"/>
            <a:ext cx="3701427" cy="27760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Rechte verbindingslijn 21"/>
          <p:cNvCxnSpPr/>
          <p:nvPr/>
        </p:nvCxnSpPr>
        <p:spPr>
          <a:xfrm>
            <a:off x="3724275" y="36576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250"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NL" altLang="nl-NL"/>
          </a:p>
        </p:txBody>
      </p:sp>
      <p:pic>
        <p:nvPicPr>
          <p:cNvPr id="23" name="Afbeelding 2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pic>
        <p:nvPicPr>
          <p:cNvPr id="30" name="Afbeelding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Afbeelding 3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33" name="Afbeelding 3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
        <p:nvSpPr>
          <p:cNvPr id="10258" name="Tekstvak 1"/>
          <p:cNvSpPr txBox="1">
            <a:spLocks noChangeArrowheads="1"/>
          </p:cNvSpPr>
          <p:nvPr/>
        </p:nvSpPr>
        <p:spPr bwMode="auto">
          <a:xfrm>
            <a:off x="1835696" y="1277362"/>
            <a:ext cx="5641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NL" altLang="nl-NL" sz="2800" dirty="0">
                <a:solidFill>
                  <a:schemeClr val="bg2">
                    <a:lumMod val="50000"/>
                  </a:schemeClr>
                </a:solidFill>
                <a:latin typeface="Verdana" pitchFamily="34" charset="0"/>
              </a:rPr>
              <a:t>ORGANIGRAM</a:t>
            </a:r>
          </a:p>
        </p:txBody>
      </p:sp>
      <p:pic>
        <p:nvPicPr>
          <p:cNvPr id="4" name="Afbeelding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64816" y="1700808"/>
            <a:ext cx="6614367" cy="49607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59286"/>
            <a:ext cx="9073008" cy="6798713"/>
          </a:xfrm>
          <a:prstGeom prst="rect">
            <a:avLst/>
          </a:prstGeom>
        </p:spPr>
      </p:pic>
      <p:sp>
        <p:nvSpPr>
          <p:cNvPr id="11268" name="Tekstvak 1"/>
          <p:cNvSpPr txBox="1">
            <a:spLocks noChangeArrowheads="1"/>
          </p:cNvSpPr>
          <p:nvPr/>
        </p:nvSpPr>
        <p:spPr bwMode="auto">
          <a:xfrm>
            <a:off x="2170113" y="1495425"/>
            <a:ext cx="5641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nl-NL" sz="2800" dirty="0">
                <a:solidFill>
                  <a:srgbClr val="897631"/>
                </a:solidFill>
                <a:latin typeface="Verdana" pitchFamily="34" charset="0"/>
              </a:rPr>
              <a:t>LANDELIJK</a:t>
            </a:r>
            <a:r>
              <a:rPr lang="en-US" altLang="nl-NL" sz="2800" dirty="0">
                <a:solidFill>
                  <a:srgbClr val="17365D"/>
                </a:solidFill>
                <a:latin typeface="Verdana" pitchFamily="34" charset="0"/>
              </a:rPr>
              <a:t> </a:t>
            </a:r>
            <a:r>
              <a:rPr lang="en-US" altLang="nl-NL" sz="2800" dirty="0">
                <a:solidFill>
                  <a:srgbClr val="897631"/>
                </a:solidFill>
                <a:latin typeface="Verdana" pitchFamily="34" charset="0"/>
              </a:rPr>
              <a:t>BESTUUR</a:t>
            </a:r>
            <a:endParaRPr lang="nl-NL" altLang="nl-NL" sz="2800" dirty="0">
              <a:solidFill>
                <a:srgbClr val="897631"/>
              </a:solidFill>
              <a:latin typeface="Verdana" pitchFamily="34" charset="0"/>
            </a:endParaRPr>
          </a:p>
        </p:txBody>
      </p:sp>
      <p:pic>
        <p:nvPicPr>
          <p:cNvPr id="6" name="Afbeelding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84" y="116632"/>
            <a:ext cx="737061" cy="113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4469" y="416035"/>
            <a:ext cx="3130050" cy="260571"/>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3884" y="2348880"/>
            <a:ext cx="8484580" cy="2781672"/>
          </a:xfrm>
          <a:prstGeom prst="rect">
            <a:avLst/>
          </a:prstGeom>
        </p:spPr>
      </p:pic>
      <p:pic>
        <p:nvPicPr>
          <p:cNvPr id="9" name="Afbeelding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50218" y="59287"/>
            <a:ext cx="1534736" cy="7870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403</Words>
  <Application>Microsoft Office PowerPoint</Application>
  <PresentationFormat>Diavoorstelling (4:3)</PresentationFormat>
  <Paragraphs>97</Paragraphs>
  <Slides>39</Slides>
  <Notes>6</Notes>
  <HiddenSlides>0</HiddenSlides>
  <MMClips>0</MMClips>
  <ScaleCrop>false</ScaleCrop>
  <HeadingPairs>
    <vt:vector size="4" baseType="variant">
      <vt:variant>
        <vt:lpstr>Thema</vt:lpstr>
      </vt:variant>
      <vt:variant>
        <vt:i4>1</vt:i4>
      </vt:variant>
      <vt:variant>
        <vt:lpstr>Diatitels</vt:lpstr>
      </vt:variant>
      <vt:variant>
        <vt:i4>39</vt:i4>
      </vt:variant>
    </vt:vector>
  </HeadingPairs>
  <TitlesOfParts>
    <vt:vector size="40" baseType="lpstr">
      <vt:lpstr>Kantoorthema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Mirriam Bouwmeester</dc:creator>
  <cp:lastModifiedBy>DIR-1</cp:lastModifiedBy>
  <cp:revision>149</cp:revision>
  <cp:lastPrinted>2012-09-21T12:59:52Z</cp:lastPrinted>
  <dcterms:created xsi:type="dcterms:W3CDTF">2011-11-04T09:16:42Z</dcterms:created>
  <dcterms:modified xsi:type="dcterms:W3CDTF">2016-11-29T09:15:39Z</dcterms:modified>
</cp:coreProperties>
</file>